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ADC9C-81C8-4AE5-ABD8-20EA6C1347F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엔티티</a:t>
            </a:r>
            <a:r>
              <a:rPr lang="ko-KR" altLang="en-US" dirty="0" smtClean="0"/>
              <a:t> 매니저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관계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14" y="1825625"/>
            <a:ext cx="76329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66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영속성 컨텍스트</a:t>
            </a:r>
            <a:r>
              <a:rPr lang="en-US" altLang="ko-KR" dirty="0"/>
              <a:t>(Persistence Context)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93015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쉽게 말해서 </a:t>
            </a:r>
            <a:r>
              <a:rPr lang="en-US" altLang="ko-KR" b="1" dirty="0"/>
              <a:t>'</a:t>
            </a:r>
            <a:r>
              <a:rPr lang="ko-KR" altLang="en-US" b="1" dirty="0" err="1"/>
              <a:t>엔티티를</a:t>
            </a:r>
            <a:r>
              <a:rPr lang="ko-KR" altLang="en-US" b="1" dirty="0"/>
              <a:t> 영구 저장하는 환경</a:t>
            </a:r>
            <a:r>
              <a:rPr lang="en-US" altLang="ko-KR" b="1" dirty="0"/>
              <a:t>'</a:t>
            </a:r>
            <a:r>
              <a:rPr lang="ko-KR" altLang="en-US" dirty="0"/>
              <a:t>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영속성 컨텍스트는 논리적인 </a:t>
            </a:r>
            <a:r>
              <a:rPr lang="ko-KR" altLang="en-US" sz="1800" dirty="0" smtClean="0"/>
              <a:t>개념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/>
              <a:t>눈에 보이지 </a:t>
            </a:r>
            <a:r>
              <a:rPr lang="ko-KR" altLang="en-US" sz="1800" dirty="0" smtClean="0"/>
              <a:t>않음</a:t>
            </a:r>
            <a:endParaRPr lang="en-US" altLang="ko-KR" sz="18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err="1"/>
              <a:t>엔티티</a:t>
            </a:r>
            <a:r>
              <a:rPr lang="ko-KR" altLang="en-US" sz="1800" dirty="0"/>
              <a:t> 매니저를 통해 영속성 컨텍스트에 접근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576" y="1825625"/>
            <a:ext cx="472505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smtClean="0"/>
              <a:t>생명주기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400" dirty="0" err="1"/>
              <a:t>비영속</a:t>
            </a:r>
            <a:r>
              <a:rPr lang="en-US" altLang="ko-KR" sz="2400" dirty="0"/>
              <a:t>(new/transient) = </a:t>
            </a:r>
            <a:r>
              <a:rPr lang="ko-KR" altLang="en-US" sz="2400" dirty="0"/>
              <a:t>영속성 컨텍스트와 전혀 관계가 없는 상태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영속</a:t>
            </a:r>
            <a:r>
              <a:rPr lang="en-US" altLang="ko-KR" sz="2400" dirty="0"/>
              <a:t>(managed) = </a:t>
            </a:r>
            <a:r>
              <a:rPr lang="ko-KR" altLang="en-US" sz="2400" dirty="0"/>
              <a:t>영속성 컨텍스트에 저장된 상태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준영속</a:t>
            </a:r>
            <a:r>
              <a:rPr lang="en-US" altLang="ko-KR" sz="2400" dirty="0"/>
              <a:t>(detached) = </a:t>
            </a:r>
            <a:r>
              <a:rPr lang="ko-KR" altLang="en-US" sz="2400" dirty="0"/>
              <a:t>영속성 컨텍스트에 저장되었다가 분리된 상태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삭제</a:t>
            </a:r>
            <a:r>
              <a:rPr lang="en-US" altLang="ko-KR" sz="2400" dirty="0"/>
              <a:t>(removed) = </a:t>
            </a:r>
            <a:r>
              <a:rPr lang="ko-KR" altLang="en-US" sz="2400" dirty="0"/>
              <a:t>삭제된 상태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8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엔티티</a:t>
            </a:r>
            <a:r>
              <a:rPr lang="ko-KR" altLang="en-US" dirty="0"/>
              <a:t> 생명주기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58</Words>
  <Application>Microsoft Office PowerPoint</Application>
  <PresentationFormat>와이드스크린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엔티티 매니저와 팩토리 관계</vt:lpstr>
      <vt:lpstr>영속성 컨텍스트(Persistence Context)</vt:lpstr>
      <vt:lpstr>엔티티 생명주기</vt:lpstr>
      <vt:lpstr>엔티티 생명주기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214</cp:revision>
  <dcterms:created xsi:type="dcterms:W3CDTF">2023-12-27T22:23:02Z</dcterms:created>
  <dcterms:modified xsi:type="dcterms:W3CDTF">2025-03-19T22:51:43Z</dcterms:modified>
</cp:coreProperties>
</file>