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DC9C-81C8-4AE5-ABD8-20EA6C1347F0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@Query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이름에 </a:t>
            </a:r>
            <a:r>
              <a:rPr lang="ko-KR" altLang="en-US" dirty="0"/>
              <a:t>특정 키워드가 포함된 회원 검색하는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00" y="2796989"/>
            <a:ext cx="9835399" cy="16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조건을 가진 쿼리일 경우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93" y="2827394"/>
            <a:ext cx="10851414" cy="13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방식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JPQL (Java Persistence Query Language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ko-KR" altLang="en-US" dirty="0"/>
              <a:t>기준으로 </a:t>
            </a:r>
            <a:r>
              <a:rPr lang="en-US" altLang="ko-KR" dirty="0"/>
              <a:t>SQL</a:t>
            </a:r>
            <a:r>
              <a:rPr lang="ko-KR" altLang="en-US" dirty="0"/>
              <a:t>과 비슷한 쿼리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@</a:t>
            </a:r>
            <a:r>
              <a:rPr lang="en-US" altLang="ko-KR" dirty="0"/>
              <a:t>Query("SELECT u FROM Users u WHERE u.name = :name</a:t>
            </a:r>
            <a:r>
              <a:rPr lang="en-US" altLang="ko-KR" dirty="0" smtClean="0"/>
              <a:t>")</a:t>
            </a: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데이터베이스 </a:t>
            </a:r>
            <a:r>
              <a:rPr lang="ko-KR" altLang="en-US" dirty="0"/>
              <a:t>독립적</a:t>
            </a:r>
            <a:r>
              <a:rPr lang="en-US" altLang="ko-KR" dirty="0"/>
              <a:t>, SQL</a:t>
            </a:r>
            <a:r>
              <a:rPr lang="ko-KR" altLang="en-US" dirty="0"/>
              <a:t>과 </a:t>
            </a:r>
            <a:r>
              <a:rPr lang="ko-KR" altLang="en-US" dirty="0" smtClean="0"/>
              <a:t>유사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복잡한 </a:t>
            </a:r>
            <a:r>
              <a:rPr lang="en-US" altLang="ko-KR" dirty="0"/>
              <a:t>SQL</a:t>
            </a:r>
            <a:r>
              <a:rPr lang="ko-KR" altLang="en-US" dirty="0"/>
              <a:t>은 작성이 어려울 수도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3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방식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Native </a:t>
            </a:r>
            <a:r>
              <a:rPr lang="en-US" altLang="ko-KR" dirty="0" smtClean="0"/>
              <a:t>Query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순수 </a:t>
            </a:r>
            <a:r>
              <a:rPr lang="en-US" altLang="ko-KR" dirty="0"/>
              <a:t>SQL</a:t>
            </a:r>
            <a:r>
              <a:rPr lang="ko-KR" altLang="en-US" dirty="0"/>
              <a:t>을 직접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/>
              <a:t>Query(value = "SELECT * FROM users WHERE name = :name", </a:t>
            </a:r>
            <a:r>
              <a:rPr lang="en-US" altLang="ko-KR" dirty="0" err="1"/>
              <a:t>nativeQuery</a:t>
            </a:r>
            <a:r>
              <a:rPr lang="en-US" altLang="ko-KR" dirty="0"/>
              <a:t> = true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최적화된 </a:t>
            </a:r>
            <a:r>
              <a:rPr lang="en-US" altLang="ko-KR" dirty="0"/>
              <a:t>SQL </a:t>
            </a:r>
            <a:r>
              <a:rPr lang="ko-KR" altLang="en-US" dirty="0"/>
              <a:t>사용 가능</a:t>
            </a:r>
            <a:r>
              <a:rPr lang="en-US" altLang="ko-KR" dirty="0"/>
              <a:t>, </a:t>
            </a:r>
            <a:r>
              <a:rPr lang="ko-KR" altLang="en-US" dirty="0"/>
              <a:t>복잡한 쿼리 작성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en-US" altLang="ko-KR" dirty="0"/>
              <a:t> </a:t>
            </a:r>
            <a:r>
              <a:rPr lang="ko-KR" altLang="en-US" dirty="0"/>
              <a:t>종속적</a:t>
            </a:r>
            <a:r>
              <a:rPr lang="en-US" altLang="ko-KR" dirty="0"/>
              <a:t>, </a:t>
            </a:r>
            <a:r>
              <a:rPr lang="ko-KR" altLang="en-US" dirty="0" smtClean="0"/>
              <a:t>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방식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 이름 기반 쿼리 </a:t>
            </a:r>
            <a:r>
              <a:rPr lang="en-US" altLang="ko-KR" dirty="0"/>
              <a:t>(Method Query Derivation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우리 수업에는 쿼리메서드로 했음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메서드명을</a:t>
            </a:r>
            <a:r>
              <a:rPr lang="ko-KR" altLang="en-US" dirty="0" smtClean="0"/>
              <a:t> </a:t>
            </a:r>
            <a:r>
              <a:rPr lang="ko-KR" altLang="en-US" dirty="0"/>
              <a:t>분석해 자동으로 </a:t>
            </a:r>
            <a:r>
              <a:rPr lang="en-US" altLang="ko-KR" dirty="0"/>
              <a:t>SQL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findByName</a:t>
            </a:r>
            <a:r>
              <a:rPr lang="en-US" altLang="ko-KR" dirty="0" smtClean="0"/>
              <a:t>(String </a:t>
            </a:r>
            <a:r>
              <a:rPr lang="en-US" altLang="ko-KR" dirty="0"/>
              <a:t>name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간단한 </a:t>
            </a:r>
            <a:r>
              <a:rPr lang="en-US" altLang="ko-KR" dirty="0"/>
              <a:t>CRUD</a:t>
            </a:r>
            <a:r>
              <a:rPr lang="ko-KR" altLang="en-US" dirty="0"/>
              <a:t>에 적합</a:t>
            </a:r>
            <a:r>
              <a:rPr lang="en-US" altLang="ko-KR" dirty="0"/>
              <a:t>, </a:t>
            </a:r>
            <a:r>
              <a:rPr lang="ko-KR" altLang="en-US" dirty="0"/>
              <a:t>유지보수 </a:t>
            </a:r>
            <a:r>
              <a:rPr lang="ko-KR" altLang="en-US" dirty="0" smtClean="0"/>
              <a:t>쉬움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복잡한 쿼리는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r>
              <a:rPr lang="en-US" altLang="ko-KR" dirty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Querydsl</a:t>
            </a:r>
            <a:r>
              <a:rPr lang="ko-KR" altLang="en-US" dirty="0"/>
              <a:t>은 </a:t>
            </a:r>
            <a:r>
              <a:rPr lang="ko-KR" altLang="en-US" dirty="0" err="1"/>
              <a:t>하이버네이트</a:t>
            </a:r>
            <a:r>
              <a:rPr lang="ko-KR" altLang="en-US" dirty="0"/>
              <a:t> 쿼리 언어</a:t>
            </a:r>
            <a:r>
              <a:rPr lang="en-US" altLang="ko-KR" dirty="0"/>
              <a:t>(HQL: Hibernate Query Language)</a:t>
            </a:r>
            <a:r>
              <a:rPr lang="ko-KR" altLang="en-US" dirty="0"/>
              <a:t>의 쿼리를 </a:t>
            </a:r>
            <a:r>
              <a:rPr lang="en-US" altLang="ko-KR" dirty="0" err="1"/>
              <a:t>typesafe</a:t>
            </a:r>
            <a:r>
              <a:rPr lang="en-US" altLang="ko-KR" dirty="0"/>
              <a:t> </a:t>
            </a:r>
            <a:r>
              <a:rPr lang="ko-KR" altLang="en-US" dirty="0"/>
              <a:t>하게 생성 및 관리해주는 프레임워크이다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Querydsl</a:t>
            </a:r>
            <a:r>
              <a:rPr lang="ko-KR" altLang="en-US" dirty="0"/>
              <a:t>은 정적 타입을 이용하여 </a:t>
            </a:r>
            <a:r>
              <a:rPr lang="en-US" altLang="ko-KR" dirty="0"/>
              <a:t>SQL</a:t>
            </a:r>
            <a:r>
              <a:rPr lang="ko-KR" altLang="en-US" dirty="0"/>
              <a:t>과 같은 쿼리를 생성할 수 있게 해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43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Querydsl</a:t>
            </a:r>
            <a:r>
              <a:rPr lang="ko-KR" altLang="en-US" dirty="0"/>
              <a:t>이 등장하기 이전에는 </a:t>
            </a:r>
            <a:r>
              <a:rPr lang="en-US" altLang="ko-KR" dirty="0" err="1"/>
              <a:t>Mybatis</a:t>
            </a:r>
            <a:r>
              <a:rPr lang="en-US" altLang="ko-KR" dirty="0"/>
              <a:t>, JPQL, Criteria </a:t>
            </a:r>
            <a:r>
              <a:rPr lang="ko-KR" altLang="en-US" dirty="0"/>
              <a:t>등 문자열 형태로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작성하여 컴파일 시에 오류를 발견하는 것이 불가능했다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Querydsl</a:t>
            </a:r>
            <a:r>
              <a:rPr lang="ko-KR" altLang="en-US" dirty="0"/>
              <a:t>은 </a:t>
            </a:r>
            <a:r>
              <a:rPr lang="ko-KR" altLang="en-US" dirty="0" err="1"/>
              <a:t>자바코드로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문을 작성할 수 있어 컴파일 시에 오류가 발생하여 잘못된 쿼리가 실행되는 것을 방지할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r>
              <a:rPr lang="ko-KR" altLang="en-US" dirty="0"/>
              <a:t>의 장점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QueryDSL</a:t>
            </a:r>
            <a:r>
              <a:rPr lang="ko-KR" altLang="en-US" dirty="0"/>
              <a:t>은 쿼리를 코드를 통해 작성하기 때문에 오타가 발생할 확률이 줄고</a:t>
            </a:r>
            <a:r>
              <a:rPr lang="en-US" altLang="ko-KR" dirty="0"/>
              <a:t>, </a:t>
            </a:r>
            <a:r>
              <a:rPr lang="ko-KR" altLang="en-US" dirty="0"/>
              <a:t>객체 지향적으로 개발할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컴파일 단계에서도 오류를 빠르게 발견할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47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r>
              <a:rPr lang="ko-KR" altLang="en-US" dirty="0" smtClean="0"/>
              <a:t>의 이야기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결론부터 말하면</a:t>
            </a:r>
            <a:r>
              <a:rPr lang="en-US" altLang="ko-KR" dirty="0"/>
              <a:t>, </a:t>
            </a:r>
            <a:r>
              <a:rPr lang="en-US" altLang="ko-KR" dirty="0" err="1"/>
              <a:t>QueryDSL</a:t>
            </a:r>
            <a:r>
              <a:rPr lang="ko-KR" altLang="en-US" dirty="0"/>
              <a:t>은 거의 죽은 프로젝트이다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신규 프로젝트를 개발한다면</a:t>
            </a:r>
            <a:r>
              <a:rPr lang="en-US" altLang="ko-KR" dirty="0"/>
              <a:t>, Spring</a:t>
            </a:r>
            <a:r>
              <a:rPr lang="ko-KR" altLang="en-US" dirty="0"/>
              <a:t>에서 지원도 하고 유지보수도 활발한 </a:t>
            </a:r>
            <a:r>
              <a:rPr lang="en-US" altLang="ko-KR" dirty="0"/>
              <a:t>JOOQ</a:t>
            </a:r>
            <a:r>
              <a:rPr lang="ko-KR" altLang="en-US" dirty="0"/>
              <a:t>를 사용하자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JPA + JOOQ</a:t>
            </a:r>
            <a:r>
              <a:rPr lang="ko-KR" altLang="en-US" dirty="0"/>
              <a:t>를 사용한 개발도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72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Querydsl</a:t>
            </a:r>
            <a:r>
              <a:rPr lang="ko-KR" altLang="en-US" dirty="0" smtClean="0"/>
              <a:t>의 이야기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두 기술은 다른 기반을 가지고 있기 때문에 둘을 비교하는 것은 맞지 않습니다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 err="1"/>
              <a:t>jOOQ</a:t>
            </a:r>
            <a:r>
              <a:rPr lang="ko-KR" altLang="en-US" sz="2000" dirty="0"/>
              <a:t>의 경우에는 </a:t>
            </a:r>
            <a:r>
              <a:rPr lang="en-US" altLang="ko-KR" sz="2000" dirty="0"/>
              <a:t>SQL </a:t>
            </a:r>
            <a:r>
              <a:rPr lang="ko-KR" altLang="en-US" sz="2000" dirty="0"/>
              <a:t>자체를 편리하게 만드는 것이 목적이고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Querydsl</a:t>
            </a:r>
            <a:r>
              <a:rPr lang="ko-KR" altLang="en-US" sz="2000" dirty="0"/>
              <a:t>의 경우 </a:t>
            </a:r>
            <a:r>
              <a:rPr lang="en-US" altLang="ko-KR" sz="2000" dirty="0"/>
              <a:t>JPA</a:t>
            </a:r>
            <a:r>
              <a:rPr lang="ko-KR" altLang="en-US" sz="2000" dirty="0"/>
              <a:t>의 </a:t>
            </a:r>
            <a:r>
              <a:rPr lang="en-US" altLang="ko-KR" sz="2000" dirty="0"/>
              <a:t>JPQL</a:t>
            </a:r>
            <a:r>
              <a:rPr lang="ko-KR" altLang="en-US" sz="2000" dirty="0"/>
              <a:t>을 편리하게 만드는 것이 목적입니다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Querydsl</a:t>
            </a:r>
            <a:r>
              <a:rPr lang="ko-KR" altLang="en-US" sz="2000" dirty="0"/>
              <a:t>이 다양한 목표를 가지고 만들어졌지만 실질적으로 </a:t>
            </a:r>
            <a:r>
              <a:rPr lang="en-US" altLang="ko-KR" sz="2000" dirty="0"/>
              <a:t>JPQL</a:t>
            </a:r>
            <a:r>
              <a:rPr lang="ko-KR" altLang="en-US" sz="2000" dirty="0"/>
              <a:t>에 주로 사용됩니다</a:t>
            </a:r>
            <a:r>
              <a:rPr lang="en-US" altLang="ko-KR" sz="2000" dirty="0" smtClean="0"/>
              <a:t>.)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 err="1"/>
              <a:t>jOOQ</a:t>
            </a:r>
            <a:r>
              <a:rPr lang="ko-KR" altLang="en-US" sz="2000" dirty="0"/>
              <a:t>는 데이터베이스 테이블을 기반으로 </a:t>
            </a:r>
            <a:r>
              <a:rPr lang="ko-KR" altLang="en-US" sz="2000" dirty="0" err="1"/>
              <a:t>쿼리용</a:t>
            </a:r>
            <a:r>
              <a:rPr lang="ko-KR" altLang="en-US" sz="2000" dirty="0"/>
              <a:t> 파일을 만들어냅니다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반면에 </a:t>
            </a:r>
            <a:r>
              <a:rPr lang="en-US" altLang="ko-KR" sz="2000" dirty="0" err="1"/>
              <a:t>Querydsl</a:t>
            </a:r>
            <a:r>
              <a:rPr lang="ko-KR" altLang="en-US" sz="2000" dirty="0"/>
              <a:t>은 </a:t>
            </a:r>
            <a:r>
              <a:rPr lang="en-US" altLang="ko-KR" sz="2000" dirty="0"/>
              <a:t>JPA </a:t>
            </a:r>
            <a:r>
              <a:rPr lang="ko-KR" altLang="en-US" sz="2000" dirty="0"/>
              <a:t>자바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객체를 기반으로 </a:t>
            </a:r>
            <a:r>
              <a:rPr lang="ko-KR" altLang="en-US" sz="2000" dirty="0" err="1"/>
              <a:t>쿼리용</a:t>
            </a:r>
            <a:r>
              <a:rPr lang="ko-KR" altLang="en-US" sz="2000" dirty="0"/>
              <a:t> 파일을 만들어냅니다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따라서 만약 </a:t>
            </a:r>
            <a:r>
              <a:rPr lang="en-US" altLang="ko-KR" sz="2000" dirty="0"/>
              <a:t>JPA</a:t>
            </a:r>
            <a:r>
              <a:rPr lang="ko-KR" altLang="en-US" sz="2000" dirty="0"/>
              <a:t>를 사용하지 않는다면 </a:t>
            </a:r>
            <a:r>
              <a:rPr lang="en-US" altLang="ko-KR" sz="2000" dirty="0" err="1"/>
              <a:t>MyBatis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jOOQ</a:t>
            </a:r>
            <a:r>
              <a:rPr lang="ko-KR" altLang="en-US" sz="2000" dirty="0"/>
              <a:t>를 사용하시면 되고</a:t>
            </a:r>
            <a:r>
              <a:rPr lang="en-US" altLang="ko-KR" sz="2000" dirty="0"/>
              <a:t>, JPA</a:t>
            </a:r>
            <a:r>
              <a:rPr lang="ko-KR" altLang="en-US" sz="2000" dirty="0"/>
              <a:t>의 </a:t>
            </a:r>
            <a:r>
              <a:rPr lang="en-US" altLang="ko-KR" sz="2000" dirty="0"/>
              <a:t>JPQL</a:t>
            </a:r>
            <a:r>
              <a:rPr lang="ko-KR" altLang="en-US" sz="2000" dirty="0"/>
              <a:t>을 편리하게 다루고 싶다면 </a:t>
            </a:r>
            <a:r>
              <a:rPr lang="en-US" altLang="ko-KR" sz="2000" dirty="0" err="1"/>
              <a:t>Querydsl</a:t>
            </a:r>
            <a:r>
              <a:rPr lang="ko-KR" altLang="en-US" sz="2000" dirty="0"/>
              <a:t>을 사용하시면 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이것은 </a:t>
            </a:r>
            <a:r>
              <a:rPr lang="ko-KR" altLang="en-US" sz="2000" dirty="0"/>
              <a:t>저의 생각이지만 국내에서는 </a:t>
            </a:r>
            <a:r>
              <a:rPr lang="en-US" altLang="ko-KR" sz="2000" dirty="0"/>
              <a:t>SQL</a:t>
            </a:r>
            <a:r>
              <a:rPr lang="ko-KR" altLang="en-US" sz="2000" dirty="0"/>
              <a:t>을 다루는 기술에서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가 큰 우위를 점하고 있어서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jOOQ</a:t>
            </a:r>
            <a:r>
              <a:rPr lang="ko-KR" altLang="en-US" sz="2000" dirty="0"/>
              <a:t>를 사용하는 곳을 찾기 어렵다 생각합니다</a:t>
            </a:r>
            <a:r>
              <a:rPr lang="en-US" altLang="ko-KR" sz="2400" dirty="0" smtClean="0"/>
              <a:t>. (</a:t>
            </a:r>
            <a:r>
              <a:rPr lang="ko-KR" altLang="en-US" sz="2400" dirty="0" err="1" smtClean="0"/>
              <a:t>김영한님</a:t>
            </a:r>
            <a:r>
              <a:rPr lang="ko-KR" altLang="en-US" sz="2400" dirty="0" smtClean="0"/>
              <a:t> 글 발취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8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JPA(Java Persistence API)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905" y="2243959"/>
            <a:ext cx="4460190" cy="32424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47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JPA</a:t>
            </a:r>
            <a:r>
              <a:rPr lang="ko-KR" altLang="en-US" dirty="0"/>
              <a:t>는 자바 진영에서 </a:t>
            </a:r>
            <a:r>
              <a:rPr lang="en-US" altLang="ko-KR" dirty="0"/>
              <a:t>ORM(Object-Relational Mapping) </a:t>
            </a:r>
            <a:r>
              <a:rPr lang="ko-KR" altLang="en-US" dirty="0"/>
              <a:t>기술 표준으로 사용되는 인터페이스의 모음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800" y="5261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실제적으로 </a:t>
            </a:r>
            <a:r>
              <a:rPr lang="ko-KR" altLang="en-US" dirty="0" smtClean="0"/>
              <a:t>구현된 것이 </a:t>
            </a:r>
            <a:r>
              <a:rPr lang="ko-KR" altLang="en-US" dirty="0"/>
              <a:t>아니라 구현된 클래스와 매핑을 해주기 위해 사용되는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44346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레디스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423" y="1950665"/>
            <a:ext cx="8271154" cy="34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레디스</a:t>
            </a:r>
            <a:r>
              <a:rPr lang="en-US" altLang="ko-KR" sz="4000" dirty="0" smtClean="0"/>
              <a:t> (</a:t>
            </a:r>
            <a:r>
              <a:rPr lang="en-US" altLang="ko-KR" sz="4000" dirty="0" err="1" smtClean="0"/>
              <a:t>Redis</a:t>
            </a:r>
            <a:r>
              <a:rPr lang="ko-KR" altLang="en-US" sz="4000" dirty="0"/>
              <a:t> </a:t>
            </a:r>
            <a:r>
              <a:rPr lang="en-US" altLang="ko-KR" sz="4000" dirty="0" smtClean="0"/>
              <a:t>: Remote Dictionary Server)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in-memory </a:t>
            </a:r>
            <a:r>
              <a:rPr lang="ko-KR" altLang="en-US" dirty="0"/>
              <a:t>형태의 </a:t>
            </a:r>
            <a:r>
              <a:rPr lang="en-US" altLang="ko-KR" dirty="0"/>
              <a:t>No-SQL</a:t>
            </a:r>
            <a:r>
              <a:rPr lang="ko-KR" altLang="en-US" dirty="0"/>
              <a:t>로써 </a:t>
            </a:r>
            <a:r>
              <a:rPr lang="en-US" altLang="ko-KR" dirty="0"/>
              <a:t>Key-Value </a:t>
            </a:r>
            <a:r>
              <a:rPr lang="ko-KR" altLang="en-US" dirty="0"/>
              <a:t>쌍의 </a:t>
            </a:r>
            <a:r>
              <a:rPr lang="ko-KR" altLang="en-US" dirty="0" err="1"/>
              <a:t>해쉬</a:t>
            </a:r>
            <a:r>
              <a:rPr lang="ko-KR" altLang="en-US" dirty="0"/>
              <a:t> 맵 형태의 </a:t>
            </a:r>
            <a:r>
              <a:rPr lang="ko-KR" altLang="en-US" dirty="0" smtClean="0"/>
              <a:t>데이터베이스입니다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in-memory: disk</a:t>
            </a:r>
            <a:r>
              <a:rPr lang="ko-KR" altLang="en-US" dirty="0"/>
              <a:t>가 아닌 </a:t>
            </a:r>
            <a:r>
              <a:rPr lang="en-US" altLang="ko-KR" dirty="0"/>
              <a:t>memory</a:t>
            </a:r>
            <a:r>
              <a:rPr lang="ko-KR" altLang="en-US" dirty="0"/>
              <a:t>에 저장하기 때문에 </a:t>
            </a:r>
            <a:r>
              <a:rPr lang="en-US" altLang="ko-KR" dirty="0"/>
              <a:t>disk I/O </a:t>
            </a:r>
            <a:r>
              <a:rPr lang="ko-KR" altLang="en-US" dirty="0"/>
              <a:t>작업이 발생하지 않아 속도가 빠르며</a:t>
            </a:r>
            <a:r>
              <a:rPr lang="en-US" altLang="ko-KR" dirty="0"/>
              <a:t>, </a:t>
            </a:r>
            <a:r>
              <a:rPr lang="ko-KR" altLang="en-US" dirty="0"/>
              <a:t>휘발성입니다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No-SQL: Not Only SQL</a:t>
            </a:r>
            <a:r>
              <a:rPr lang="ko-KR" altLang="en-US" dirty="0"/>
              <a:t>를 뜻하며 </a:t>
            </a:r>
            <a:r>
              <a:rPr lang="en-US" altLang="ko-KR" dirty="0"/>
              <a:t>RDBMS</a:t>
            </a:r>
            <a:r>
              <a:rPr lang="ko-KR" altLang="en-US" dirty="0"/>
              <a:t>에 비해 속도가 빠른 장점이 있습니다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우리 </a:t>
            </a:r>
            <a:r>
              <a:rPr lang="ko-KR" altLang="en-US" dirty="0">
                <a:solidFill>
                  <a:srgbClr val="00B050"/>
                </a:solidFill>
              </a:rPr>
              <a:t>프로젝트에서는 확장성을 고려하여 다양한 </a:t>
            </a:r>
            <a:r>
              <a:rPr lang="ko-KR" altLang="en-US" dirty="0" err="1">
                <a:solidFill>
                  <a:srgbClr val="00B050"/>
                </a:solidFill>
              </a:rPr>
              <a:t>자료형과</a:t>
            </a:r>
            <a:r>
              <a:rPr lang="ko-KR" altLang="en-US" dirty="0">
                <a:solidFill>
                  <a:srgbClr val="00B050"/>
                </a:solidFill>
              </a:rPr>
              <a:t> 백업 및 복구 기능 등 다양한 </a:t>
            </a:r>
            <a:r>
              <a:rPr lang="ko-KR" altLang="en-US" dirty="0" smtClean="0">
                <a:solidFill>
                  <a:srgbClr val="00B050"/>
                </a:solidFill>
              </a:rPr>
              <a:t>측면에서 </a:t>
            </a:r>
            <a:r>
              <a:rPr lang="en-US" altLang="ko-KR" dirty="0" err="1" smtClean="0">
                <a:solidFill>
                  <a:srgbClr val="00B050"/>
                </a:solidFill>
              </a:rPr>
              <a:t>Redis</a:t>
            </a:r>
            <a:r>
              <a:rPr lang="ko-KR" altLang="en-US" dirty="0">
                <a:solidFill>
                  <a:srgbClr val="00B050"/>
                </a:solidFill>
              </a:rPr>
              <a:t>가 좋다고 판단되어 </a:t>
            </a:r>
            <a:r>
              <a:rPr lang="en-US" altLang="ko-KR" dirty="0" err="1">
                <a:solidFill>
                  <a:srgbClr val="00B050"/>
                </a:solidFill>
              </a:rPr>
              <a:t>Redis</a:t>
            </a:r>
            <a:r>
              <a:rPr lang="ko-KR" altLang="en-US" dirty="0">
                <a:solidFill>
                  <a:srgbClr val="00B050"/>
                </a:solidFill>
              </a:rPr>
              <a:t>를 선택하게 되었습니다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특강</a:t>
            </a:r>
            <a:r>
              <a:rPr lang="en-US" altLang="ko-KR" dirty="0" smtClean="0"/>
              <a:t>: H2 </a:t>
            </a:r>
            <a:r>
              <a:rPr lang="en-US" altLang="ko-KR" dirty="0"/>
              <a:t>In-Memory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테스트 환경</a:t>
            </a:r>
            <a:r>
              <a:rPr lang="en-US" altLang="ko-KR" dirty="0"/>
              <a:t>: </a:t>
            </a:r>
            <a:r>
              <a:rPr lang="ko-KR" altLang="en-US" dirty="0" err="1"/>
              <a:t>인메모리</a:t>
            </a:r>
            <a:r>
              <a:rPr lang="ko-KR" altLang="en-US" dirty="0"/>
              <a:t> 모드는 테스트 환경에서 데이터베이스를 임시로 사용하는 데 유용하다</a:t>
            </a:r>
            <a:r>
              <a:rPr lang="en-US" altLang="ko-KR" dirty="0"/>
              <a:t>. </a:t>
            </a:r>
            <a:r>
              <a:rPr lang="ko-KR" altLang="en-US" dirty="0"/>
              <a:t>테스트를 위해 별도의 데이터베이스를 설치하거나 구성할 필요 없이 메모리에서 데이터를 처리할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성능</a:t>
            </a:r>
            <a:r>
              <a:rPr lang="en-US" altLang="ko-KR" dirty="0"/>
              <a:t>: </a:t>
            </a:r>
            <a:r>
              <a:rPr lang="ko-KR" altLang="en-US" dirty="0"/>
              <a:t>디스크에 데이터를 저장하는 것보다 메모리에서 데이터를 처리하므로</a:t>
            </a:r>
            <a:r>
              <a:rPr lang="en-US" altLang="ko-KR" dirty="0"/>
              <a:t>, I/O </a:t>
            </a:r>
            <a:r>
              <a:rPr lang="ko-KR" altLang="en-US" dirty="0"/>
              <a:t>비용이 절약되고 더 빠른 성능을 제공할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임시 데이터</a:t>
            </a:r>
            <a:r>
              <a:rPr lang="en-US" altLang="ko-KR" dirty="0"/>
              <a:t>: </a:t>
            </a:r>
            <a:r>
              <a:rPr lang="ko-KR" altLang="en-US" dirty="0"/>
              <a:t>임시로 생성되는 데이터나 세션 관리와 같이 영구 저장이 필요하지 않은 데이터를 처리할 때 편리하다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H2 In-Memory </a:t>
            </a:r>
            <a:r>
              <a:rPr lang="en-US" altLang="ko-KR" dirty="0" smtClean="0"/>
              <a:t>Mode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인메모리</a:t>
            </a:r>
            <a:r>
              <a:rPr lang="ko-KR" altLang="en-US" dirty="0"/>
              <a:t> 모드는 임시 데이터 처리나 테스트 환경에서 유용한 기능을 제공한다</a:t>
            </a:r>
            <a:r>
              <a:rPr lang="en-US" altLang="ko-KR" dirty="0"/>
              <a:t>. </a:t>
            </a:r>
            <a:r>
              <a:rPr lang="ko-KR" altLang="en-US" dirty="0"/>
              <a:t>그러나 주의해야 할 점은 데이터가 메모리에만 저장되기 때문에 서버를 재시작하거나 연결이 종료되면 데이터가 모두 사라진다는 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매니저와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14" y="1825625"/>
            <a:ext cx="7632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컨텍스트</a:t>
            </a:r>
            <a:r>
              <a:rPr lang="en-US" altLang="ko-KR" dirty="0"/>
              <a:t>(Persistence Context)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3015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쉽게 말해서 </a:t>
            </a:r>
            <a:r>
              <a:rPr lang="en-US" altLang="ko-KR" b="1" dirty="0"/>
              <a:t>'</a:t>
            </a:r>
            <a:r>
              <a:rPr lang="ko-KR" altLang="en-US" b="1" dirty="0" err="1"/>
              <a:t>엔티티를</a:t>
            </a:r>
            <a:r>
              <a:rPr lang="ko-KR" altLang="en-US" b="1" dirty="0"/>
              <a:t> 영구 저장하는 환경</a:t>
            </a:r>
            <a:r>
              <a:rPr lang="en-US" altLang="ko-KR" b="1" dirty="0"/>
              <a:t>'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영속성 컨텍스트는 논리적인 </a:t>
            </a:r>
            <a:r>
              <a:rPr lang="ko-KR" altLang="en-US" sz="1800" dirty="0" smtClean="0"/>
              <a:t>개념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눈에 보이지 </a:t>
            </a:r>
            <a:r>
              <a:rPr lang="ko-KR" altLang="en-US" sz="1800" dirty="0" smtClean="0"/>
              <a:t>않음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err="1"/>
              <a:t>엔티티</a:t>
            </a:r>
            <a:r>
              <a:rPr lang="ko-KR" altLang="en-US" sz="1800" dirty="0"/>
              <a:t> 매니저를 통해 영속성 컨텍스트에 접근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6" y="1825625"/>
            <a:ext cx="472505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smtClean="0"/>
              <a:t>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비영속</a:t>
            </a:r>
            <a:r>
              <a:rPr lang="en-US" altLang="ko-KR" sz="2400" dirty="0"/>
              <a:t>(new/transient) = </a:t>
            </a:r>
            <a:r>
              <a:rPr lang="ko-KR" altLang="en-US" sz="2400" dirty="0"/>
              <a:t>영속성 컨텍스트와 전혀 관계가 없는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영속</a:t>
            </a:r>
            <a:r>
              <a:rPr lang="en-US" altLang="ko-KR" sz="2400" dirty="0"/>
              <a:t>(managed) = </a:t>
            </a:r>
            <a:r>
              <a:rPr lang="ko-KR" altLang="en-US" sz="2400" dirty="0"/>
              <a:t>영속성 컨텍스트에 저장된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준영속</a:t>
            </a:r>
            <a:r>
              <a:rPr lang="en-US" altLang="ko-KR" sz="2400" dirty="0"/>
              <a:t>(detached) = </a:t>
            </a:r>
            <a:r>
              <a:rPr lang="ko-KR" altLang="en-US" sz="2400" dirty="0"/>
              <a:t>영속성 컨텍스트에 저장되었다가 분리된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삭제</a:t>
            </a:r>
            <a:r>
              <a:rPr lang="en-US" altLang="ko-KR" sz="2400" dirty="0"/>
              <a:t>(removed) = </a:t>
            </a:r>
            <a:r>
              <a:rPr lang="ko-KR" altLang="en-US" sz="2400" dirty="0"/>
              <a:t>삭제된 상태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생명주기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141" y="1419786"/>
            <a:ext cx="6929718" cy="50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JPA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4358" y="1852520"/>
            <a:ext cx="4263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@Query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1: </a:t>
            </a:r>
            <a:r>
              <a:rPr lang="en-US" altLang="ko-KR" dirty="0"/>
              <a:t>JPQL</a:t>
            </a:r>
            <a:r>
              <a:rPr lang="ko-KR" altLang="en-US" dirty="0"/>
              <a:t>로 작성하는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@Query </a:t>
            </a:r>
            <a:r>
              <a:rPr lang="ko-KR" altLang="en-US" dirty="0"/>
              <a:t>안에 </a:t>
            </a:r>
            <a:r>
              <a:rPr lang="en-US" altLang="ko-KR" dirty="0"/>
              <a:t>JPQL</a:t>
            </a:r>
            <a:r>
              <a:rPr lang="ko-KR" altLang="en-US" dirty="0"/>
              <a:t>로 작성하는 방식이다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:</a:t>
            </a:r>
            <a:r>
              <a:rPr lang="en-US" altLang="ko-KR" dirty="0"/>
              <a:t>name</a:t>
            </a:r>
            <a:r>
              <a:rPr lang="ko-KR" altLang="en-US" dirty="0"/>
              <a:t>은 </a:t>
            </a:r>
            <a:r>
              <a:rPr lang="ko-KR" altLang="en-US" dirty="0" err="1"/>
              <a:t>파라미터</a:t>
            </a:r>
            <a:r>
              <a:rPr lang="ko-KR" altLang="en-US" dirty="0"/>
              <a:t> 바인딩</a:t>
            </a:r>
            <a:r>
              <a:rPr lang="en-US" altLang="ko-KR" dirty="0"/>
              <a:t>(</a:t>
            </a:r>
            <a:r>
              <a:rPr lang="ko-KR" altLang="en-US" dirty="0"/>
              <a:t>값을 전달할 자리</a:t>
            </a:r>
            <a:r>
              <a:rPr lang="en-US" altLang="ko-KR" dirty="0"/>
              <a:t>)</a:t>
            </a:r>
            <a:r>
              <a:rPr lang="ko-KR" altLang="en-US" dirty="0"/>
              <a:t>하고 </a:t>
            </a:r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ko-KR" altLang="en-US" dirty="0"/>
              <a:t>으로 메서드 매개변수와 쿼리의 </a:t>
            </a:r>
            <a:r>
              <a:rPr lang="ko-KR" altLang="en-US" dirty="0" err="1"/>
              <a:t>파라미터를</a:t>
            </a:r>
            <a:r>
              <a:rPr lang="ko-KR" altLang="en-US" dirty="0"/>
              <a:t> </a:t>
            </a:r>
            <a:r>
              <a:rPr lang="ko-KR" altLang="en-US" dirty="0" smtClean="0"/>
              <a:t>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4001294"/>
            <a:ext cx="848796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@Query </a:t>
            </a:r>
            <a:r>
              <a:rPr lang="ko-KR" altLang="en-US" dirty="0"/>
              <a:t>사용 방법 </a:t>
            </a:r>
            <a:r>
              <a:rPr lang="en-US" altLang="ko-KR" dirty="0"/>
              <a:t>2, Native Query (SQL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nativeQuery</a:t>
            </a:r>
            <a:r>
              <a:rPr lang="en-US" altLang="ko-KR" dirty="0"/>
              <a:t> = true</a:t>
            </a:r>
            <a:r>
              <a:rPr lang="ko-KR" altLang="en-US" dirty="0"/>
              <a:t>를 추가하면 </a:t>
            </a:r>
            <a:r>
              <a:rPr lang="en-US" altLang="ko-KR" dirty="0"/>
              <a:t>SQL</a:t>
            </a:r>
            <a:r>
              <a:rPr lang="ko-KR" altLang="en-US" dirty="0"/>
              <a:t>을 그대로 사용할 수 있다</a:t>
            </a:r>
            <a:r>
              <a:rPr lang="en-US" altLang="ko-KR" dirty="0"/>
              <a:t>.</a:t>
            </a:r>
            <a:r>
              <a:rPr lang="ko-KR" altLang="en-US" dirty="0"/>
              <a:t>주의할 점은 테이블 이름과 </a:t>
            </a:r>
            <a:r>
              <a:rPr lang="ko-KR" altLang="en-US" dirty="0" err="1"/>
              <a:t>컬럼명이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실제 존재하는 이름이어야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4001294"/>
            <a:ext cx="887853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753</Words>
  <Application>Microsoft Office PowerPoint</Application>
  <PresentationFormat>와이드스크린</PresentationFormat>
  <Paragraphs>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JPA(Java Persistence API)</vt:lpstr>
      <vt:lpstr>엔티티 매니저와 팩토리 관계</vt:lpstr>
      <vt:lpstr>영속성 컨텍스트(Persistence Context)</vt:lpstr>
      <vt:lpstr>엔티티 생명주기</vt:lpstr>
      <vt:lpstr>엔티티 생명주기</vt:lpstr>
      <vt:lpstr>Spring data JPA 프레임워크</vt:lpstr>
      <vt:lpstr>@Query 사용법1: JPQL로 작성하는 방법</vt:lpstr>
      <vt:lpstr>@Query 사용 방법 2, Native Query (SQL)</vt:lpstr>
      <vt:lpstr>@Query 예: 이름에 특정 키워드가 포함된 회원 검색하는 경우</vt:lpstr>
      <vt:lpstr>2개 이상의 조건을 가진 쿼리일 경우</vt:lpstr>
      <vt:lpstr>쿼리 방식 비교1</vt:lpstr>
      <vt:lpstr>쿼리 방식 비교2</vt:lpstr>
      <vt:lpstr>쿼리 방식 비교3</vt:lpstr>
      <vt:lpstr>Querydsl 이란?</vt:lpstr>
      <vt:lpstr>Querydsl </vt:lpstr>
      <vt:lpstr>Querydsl의 장점 </vt:lpstr>
      <vt:lpstr>Querydsl의 이야기1</vt:lpstr>
      <vt:lpstr>Querydsl의 이야기2</vt:lpstr>
      <vt:lpstr>특강: 레디스</vt:lpstr>
      <vt:lpstr>레디스 (Redis : Remote Dictionary Server)</vt:lpstr>
      <vt:lpstr>특강: H2 In-Memory Mode</vt:lpstr>
      <vt:lpstr>H2 In-Memory Mode 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225</cp:revision>
  <dcterms:created xsi:type="dcterms:W3CDTF">2023-12-27T22:23:02Z</dcterms:created>
  <dcterms:modified xsi:type="dcterms:W3CDTF">2025-03-23T23:19:08Z</dcterms:modified>
</cp:coreProperties>
</file>