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0" r:id="rId27"/>
    <p:sldId id="285" r:id="rId28"/>
    <p:sldId id="289" r:id="rId29"/>
    <p:sldId id="295" r:id="rId30"/>
    <p:sldId id="291" r:id="rId31"/>
    <p:sldId id="292" r:id="rId32"/>
    <p:sldId id="293" r:id="rId33"/>
    <p:sldId id="294" r:id="rId34"/>
    <p:sldId id="287" r:id="rId35"/>
    <p:sldId id="286" r:id="rId36"/>
    <p:sldId id="296" r:id="rId37"/>
    <p:sldId id="281" r:id="rId38"/>
    <p:sldId id="282" r:id="rId39"/>
    <p:sldId id="283" r:id="rId40"/>
    <p:sldId id="284" r:id="rId41"/>
    <p:sldId id="288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93EF-4968-45F3-81F3-C5241E9937DE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6806-DDEA-4D30-A9E4-3F4E28E51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3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4755-982B-441C-9AB5-435C21122BAE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6FA7-93D1-4C15-8D03-1DD158454114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A3B9-84FE-4651-B8C2-381777A94D7B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432-C77E-4B95-82FE-C089D2E10338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28AC-9D5B-490A-A38D-893BDFA20F03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C44-B945-4D00-B4FA-BECCFA803841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B348-A268-478E-BD91-984BD8091333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6291-EB55-4A78-816F-015157275DDB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E07C-5066-42AA-8214-561B0D9A8AB2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023C-F1EE-413B-8C31-9DA3E9452DD6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391F-FD4A-4F3C-847E-B05626EED349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942F-750D-4A97-8DD7-D83F079DE345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클라우드</a:t>
            </a:r>
            <a:r>
              <a:rPr lang="ko-KR" altLang="en-US" sz="4800" dirty="0"/>
              <a:t> </a:t>
            </a:r>
            <a:r>
              <a:rPr lang="ko-KR" altLang="en-US" sz="4800" dirty="0" err="1" smtClean="0"/>
              <a:t>데브옵스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err="1" smtClean="0"/>
              <a:t>프론트엔드</a:t>
            </a:r>
            <a:r>
              <a:rPr lang="en-US" altLang="ko-KR" sz="4800" dirty="0"/>
              <a:t>&amp;</a:t>
            </a:r>
            <a:r>
              <a:rPr lang="ko-KR" altLang="en-US" sz="4800" dirty="0" err="1"/>
              <a:t>백엔드</a:t>
            </a:r>
            <a:r>
              <a:rPr lang="ko-KR" altLang="en-US" sz="4800" dirty="0"/>
              <a:t> 자바</a:t>
            </a:r>
            <a:r>
              <a:rPr lang="en-US" altLang="ko-KR" sz="4800" dirty="0"/>
              <a:t>(JAVA) </a:t>
            </a:r>
            <a:r>
              <a:rPr lang="ko-KR" altLang="en-US" sz="4800" dirty="0" err="1"/>
              <a:t>풀스택</a:t>
            </a:r>
            <a:r>
              <a:rPr lang="ko-KR" altLang="en-US" sz="4800" dirty="0"/>
              <a:t> 개발자 취업캠프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2024.12.30 ~ 2025.5.30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의 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465" y="1690688"/>
            <a:ext cx="9169069" cy="434637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 err="1"/>
              <a:t>요소선택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getElement</a:t>
            </a:r>
            <a:r>
              <a:rPr lang="en-US" altLang="ko-KR" dirty="0"/>
              <a:t>(s)</a:t>
            </a:r>
            <a:r>
              <a:rPr lang="en-US" altLang="ko-KR" dirty="0" err="1"/>
              <a:t>ByXXX</a:t>
            </a:r>
            <a:r>
              <a:rPr lang="en-US" altLang="ko-KR" dirty="0"/>
              <a:t>() </a:t>
            </a:r>
            <a:r>
              <a:rPr lang="ko-KR" altLang="en-US" dirty="0"/>
              <a:t>를 이용해 특정 요소</a:t>
            </a:r>
            <a:r>
              <a:rPr lang="en-US" altLang="ko-KR" dirty="0"/>
              <a:t>(</a:t>
            </a:r>
            <a:r>
              <a:rPr lang="ko-KR" altLang="en-US" dirty="0"/>
              <a:t>태그</a:t>
            </a:r>
            <a:r>
              <a:rPr lang="en-US" altLang="ko-KR" dirty="0"/>
              <a:t>) </a:t>
            </a:r>
            <a:r>
              <a:rPr lang="ko-KR" altLang="en-US" dirty="0"/>
              <a:t>노드를 가지고 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document.getElementsByTagName</a:t>
            </a:r>
            <a:r>
              <a:rPr lang="en-US" altLang="ko-KR" dirty="0"/>
              <a:t>("</a:t>
            </a:r>
            <a:r>
              <a:rPr lang="en-US" altLang="ko-KR" dirty="0" err="1"/>
              <a:t>tag_name</a:t>
            </a:r>
            <a:r>
              <a:rPr lang="en-US" altLang="ko-KR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id_name</a:t>
            </a:r>
            <a:r>
              <a:rPr lang="en-US" altLang="ko-KR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document.getElementsByClassName</a:t>
            </a:r>
            <a:r>
              <a:rPr lang="en-US" altLang="ko-KR" dirty="0"/>
              <a:t>("</a:t>
            </a:r>
            <a:r>
              <a:rPr lang="en-US" altLang="ko-KR" dirty="0" err="1"/>
              <a:t>class_name</a:t>
            </a:r>
            <a:r>
              <a:rPr lang="en-US" altLang="ko-KR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document.getElementsByName</a:t>
            </a:r>
            <a:r>
              <a:rPr lang="en-US" altLang="ko-KR" dirty="0"/>
              <a:t>("</a:t>
            </a:r>
            <a:r>
              <a:rPr lang="en-US" altLang="ko-KR" dirty="0" err="1"/>
              <a:t>name_attribute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5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제어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let </a:t>
            </a:r>
            <a:r>
              <a:rPr lang="en-US" altLang="ko-KR" dirty="0" err="1"/>
              <a:t>elist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document.getElementsByTagName</a:t>
            </a:r>
            <a:r>
              <a:rPr lang="en-US" altLang="ko-KR" dirty="0"/>
              <a:t>("h2");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for(let el of </a:t>
            </a:r>
            <a:r>
              <a:rPr lang="en-US" altLang="ko-KR" dirty="0" err="1"/>
              <a:t>elist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console.log("##"+</a:t>
            </a:r>
            <a:r>
              <a:rPr lang="en-US" altLang="ko-KR" dirty="0" err="1"/>
              <a:t>el.tagName</a:t>
            </a:r>
            <a:r>
              <a:rPr lang="en-US" altLang="ko-KR" dirty="0"/>
              <a:t>);	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 </a:t>
            </a:r>
            <a:r>
              <a:rPr lang="ko-KR" altLang="en-US" dirty="0" err="1"/>
              <a:t>셀렉터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document.querySelector</a:t>
            </a:r>
            <a:r>
              <a:rPr lang="en-US" altLang="ko-KR" dirty="0"/>
              <a:t>("#main, #title, #footer");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document.querySelectorAll</a:t>
            </a:r>
            <a:r>
              <a:rPr lang="en-US" altLang="ko-KR" dirty="0"/>
              <a:t>("</a:t>
            </a:r>
            <a:r>
              <a:rPr lang="en-US" altLang="ko-KR" dirty="0" err="1"/>
              <a:t>p.note</a:t>
            </a:r>
            <a:r>
              <a:rPr lang="en-US" altLang="ko-KR" dirty="0"/>
              <a:t>, </a:t>
            </a:r>
            <a:r>
              <a:rPr lang="en-US" altLang="ko-KR" dirty="0" err="1"/>
              <a:t>p.tip</a:t>
            </a:r>
            <a:r>
              <a:rPr lang="en-US" altLang="ko-KR" dirty="0" smtClean="0"/>
              <a:t>");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 생성</a:t>
            </a:r>
            <a:r>
              <a:rPr lang="en-US" altLang="ko-KR" dirty="0"/>
              <a:t>, 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요소를 </a:t>
            </a:r>
            <a:r>
              <a:rPr lang="ko-KR" altLang="en-US" dirty="0" err="1"/>
              <a:t>선택하는것</a:t>
            </a:r>
            <a:r>
              <a:rPr lang="ko-KR" altLang="en-US" dirty="0"/>
              <a:t> 이외에도 특정 요소를 생성</a:t>
            </a:r>
            <a:r>
              <a:rPr lang="en-US" altLang="ko-KR" dirty="0"/>
              <a:t>, </a:t>
            </a:r>
            <a:r>
              <a:rPr lang="ko-KR" altLang="en-US" dirty="0"/>
              <a:t>제거 하거나 자식 노드를 추가하는 것도 가능합니다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document.createElement</a:t>
            </a:r>
            <a:r>
              <a:rPr lang="en-US" altLang="ko-KR" dirty="0"/>
              <a:t>(element)       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document.removeChild</a:t>
            </a:r>
            <a:r>
              <a:rPr lang="en-US" altLang="ko-KR" dirty="0"/>
              <a:t>(element)         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document.appendChild</a:t>
            </a:r>
            <a:r>
              <a:rPr lang="en-US" altLang="ko-KR" dirty="0"/>
              <a:t>(element)         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document.replaceChild</a:t>
            </a:r>
            <a:r>
              <a:rPr lang="en-US" altLang="ko-KR" dirty="0"/>
              <a:t>(element)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스크립트로 가상의 웹 페이지를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요소의 속성값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태그의 속성값을 변경할 수 있습니다</a:t>
            </a:r>
            <a:r>
              <a:rPr lang="en-US" altLang="ko-KR" dirty="0"/>
              <a:t>. </a:t>
            </a:r>
            <a:r>
              <a:rPr lang="ko-KR" altLang="en-US" dirty="0"/>
              <a:t>이 경우 원래 </a:t>
            </a:r>
            <a:r>
              <a:rPr lang="en-US" altLang="ko-KR" dirty="0"/>
              <a:t>HTML </a:t>
            </a:r>
            <a:r>
              <a:rPr lang="ko-KR" altLang="en-US" dirty="0"/>
              <a:t>소스가 바뀌는 것이 아니라 동적으로 내용만 변경되고 브라우저에 반영됩니다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element.setAttribute</a:t>
            </a:r>
            <a:r>
              <a:rPr lang="en-US" altLang="ko-KR" dirty="0"/>
              <a:t>(attribute, value)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element.getAttribute</a:t>
            </a:r>
            <a:r>
              <a:rPr lang="en-US" altLang="ko-KR" dirty="0"/>
              <a:t>(attribute, value)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element.removeAttribute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 예제는 </a:t>
            </a:r>
            <a:r>
              <a:rPr lang="en-US" altLang="ko-KR" dirty="0"/>
              <a:t>title-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라는 이름의 </a:t>
            </a:r>
            <a:r>
              <a:rPr lang="en-US" altLang="ko-KR" dirty="0"/>
              <a:t>id </a:t>
            </a:r>
            <a:r>
              <a:rPr lang="ko-KR" altLang="en-US" dirty="0"/>
              <a:t>값으로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태그를 가져와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en-US" altLang="ko-KR" dirty="0"/>
              <a:t>b.jpg</a:t>
            </a:r>
            <a:r>
              <a:rPr lang="ko-KR" altLang="en-US" dirty="0"/>
              <a:t>로 변경하는 예 입니다</a:t>
            </a:r>
            <a:r>
              <a:rPr lang="en-US" altLang="ko-KR" dirty="0"/>
              <a:t>. </a:t>
            </a:r>
            <a:r>
              <a:rPr lang="ko-KR" altLang="en-US" dirty="0"/>
              <a:t>이벤트와 연결해서 </a:t>
            </a:r>
            <a:r>
              <a:rPr lang="ko-KR" altLang="en-US" dirty="0" smtClean="0"/>
              <a:t>실행하면 </a:t>
            </a:r>
            <a:r>
              <a:rPr lang="ko-KR" altLang="en-US" dirty="0"/>
              <a:t>동적으로 이미지가 바뀌게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const</a:t>
            </a:r>
            <a:r>
              <a:rPr lang="en-US" altLang="ko-KR" dirty="0"/>
              <a:t> el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("title-</a:t>
            </a:r>
            <a:r>
              <a:rPr lang="en-US" altLang="ko-KR" dirty="0" err="1"/>
              <a:t>img</a:t>
            </a:r>
            <a:r>
              <a:rPr lang="en-US" altLang="ko-KR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el.setAttribute</a:t>
            </a:r>
            <a:r>
              <a:rPr lang="en-US" altLang="ko-KR" dirty="0"/>
              <a:t>('src','b.jpg</a:t>
            </a:r>
            <a:r>
              <a:rPr lang="en-US" altLang="ko-KR" dirty="0" smtClean="0"/>
              <a:t>');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/>
                </a:solidFill>
              </a:rPr>
              <a:t>각자 실습해 보세요</a:t>
            </a:r>
            <a:r>
              <a:rPr lang="en-US" altLang="ko-KR" dirty="0" smtClean="0">
                <a:solidFill>
                  <a:schemeClr val="accent6"/>
                </a:solidFill>
              </a:rPr>
              <a:t>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이벤트핸들러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해당 요소의 이벤트를 처리하는 방법으로 </a:t>
            </a:r>
            <a:r>
              <a:rPr lang="ko-KR" altLang="en-US" dirty="0" smtClean="0"/>
              <a:t>이벤트 </a:t>
            </a:r>
            <a:r>
              <a:rPr lang="ko-KR" altLang="en-US" dirty="0"/>
              <a:t>속성에 </a:t>
            </a:r>
            <a:r>
              <a:rPr lang="ko-KR" altLang="en-US" dirty="0" err="1"/>
              <a:t>콜백</a:t>
            </a:r>
            <a:r>
              <a:rPr lang="ko-KR" altLang="en-US" dirty="0"/>
              <a:t> 함수를 할당하는 형식으로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추가할 수 있습니다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id_name</a:t>
            </a:r>
            <a:r>
              <a:rPr lang="en-US" altLang="ko-KR" dirty="0"/>
              <a:t>").</a:t>
            </a:r>
            <a:r>
              <a:rPr lang="en-US" altLang="ko-KR" dirty="0" err="1"/>
              <a:t>onclick</a:t>
            </a:r>
            <a:r>
              <a:rPr lang="en-US" altLang="ko-KR" dirty="0"/>
              <a:t> = function(){ code </a:t>
            </a:r>
            <a:r>
              <a:rPr lang="en-US" altLang="ko-KR" dirty="0" smtClean="0"/>
              <a:t>};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/>
                </a:solidFill>
              </a:rPr>
              <a:t>각자 실습해 보세요</a:t>
            </a:r>
            <a:r>
              <a:rPr lang="en-US" altLang="ko-KR" dirty="0" smtClean="0">
                <a:solidFill>
                  <a:schemeClr val="accent6"/>
                </a:solidFill>
              </a:rPr>
              <a:t>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addEventHandler</a:t>
            </a:r>
            <a:r>
              <a:rPr lang="en-US" altLang="ko-KR" sz="3600" dirty="0"/>
              <a:t>()</a:t>
            </a:r>
            <a:r>
              <a:rPr lang="ko-KR" altLang="en-US" sz="3600" dirty="0"/>
              <a:t>를 이용한 이벤트 </a:t>
            </a:r>
            <a:r>
              <a:rPr lang="ko-KR" altLang="en-US" sz="3600" dirty="0" err="1"/>
              <a:t>핸들러</a:t>
            </a:r>
            <a:r>
              <a:rPr lang="ko-KR" altLang="en-US" sz="3600" dirty="0"/>
              <a:t>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이벤트 요소를 추가하기 위한 가장 구조적인 방법으로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속성에 </a:t>
            </a:r>
            <a:r>
              <a:rPr lang="ko-KR" altLang="en-US" dirty="0" err="1"/>
              <a:t>콜백</a:t>
            </a:r>
            <a:r>
              <a:rPr lang="ko-KR" altLang="en-US" dirty="0"/>
              <a:t> 함수를 구현하는 것 보다 좋은 방법입니다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id_name</a:t>
            </a:r>
            <a:r>
              <a:rPr lang="en-US" altLang="ko-KR" dirty="0"/>
              <a:t>").</a:t>
            </a:r>
            <a:r>
              <a:rPr lang="en-US" altLang="ko-KR" dirty="0" err="1"/>
              <a:t>addEventHandler</a:t>
            </a:r>
            <a:r>
              <a:rPr lang="en-US" altLang="ko-KR" dirty="0"/>
              <a:t>("click", function(){ code </a:t>
            </a:r>
            <a:r>
              <a:rPr lang="en-US" altLang="ko-KR" dirty="0" smtClean="0"/>
              <a:t>});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6"/>
                </a:solidFill>
              </a:rPr>
              <a:t>각자 실습해 보세요</a:t>
            </a:r>
            <a:r>
              <a:rPr lang="en-US" altLang="ko-KR" dirty="0" smtClean="0">
                <a:solidFill>
                  <a:schemeClr val="accent6"/>
                </a:solidFill>
              </a:rPr>
              <a:t>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Server</a:t>
            </a:r>
            <a:r>
              <a:rPr lang="ko-KR" altLang="en-US" dirty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JSON Server</a:t>
            </a:r>
            <a:r>
              <a:rPr lang="ko-KR" altLang="en-US" dirty="0"/>
              <a:t>는 </a:t>
            </a:r>
            <a:r>
              <a:rPr lang="en-US" altLang="ko-KR" dirty="0"/>
              <a:t>JSON </a:t>
            </a:r>
            <a:r>
              <a:rPr lang="ko-KR" altLang="en-US" dirty="0"/>
              <a:t>파일을 이용해 </a:t>
            </a:r>
            <a:r>
              <a:rPr lang="ko-KR" altLang="en-US" dirty="0" err="1"/>
              <a:t>모의용</a:t>
            </a:r>
            <a:r>
              <a:rPr lang="ko-KR" altLang="en-US" dirty="0"/>
              <a:t> </a:t>
            </a:r>
            <a:r>
              <a:rPr lang="en-US" altLang="ko-KR" dirty="0"/>
              <a:t>RESTful API </a:t>
            </a:r>
            <a:r>
              <a:rPr lang="ko-KR" altLang="en-US" dirty="0"/>
              <a:t>서버 및 </a:t>
            </a:r>
            <a:r>
              <a:rPr lang="en-US" altLang="ko-KR" dirty="0"/>
              <a:t>DB</a:t>
            </a:r>
            <a:r>
              <a:rPr lang="ko-KR" altLang="en-US" dirty="0"/>
              <a:t>를 구축할 수 있는 도구입니다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이를 통해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서버나 </a:t>
            </a:r>
            <a:r>
              <a:rPr lang="en-US" altLang="ko-KR" dirty="0"/>
              <a:t>DB</a:t>
            </a:r>
            <a:r>
              <a:rPr lang="ko-KR" altLang="en-US" dirty="0"/>
              <a:t>가 준비되지 않은 상황에서도 프로토타입을 개발하거나 테스트할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/>
                </a:solidFill>
              </a:rPr>
              <a:t>사용법</a:t>
            </a:r>
            <a:r>
              <a:rPr lang="en-US" altLang="ko-KR" dirty="0" smtClean="0">
                <a:solidFill>
                  <a:schemeClr val="accent6"/>
                </a:solidFill>
              </a:rPr>
              <a:t>: readme </a:t>
            </a:r>
            <a:r>
              <a:rPr lang="ko-KR" altLang="en-US" dirty="0" smtClean="0">
                <a:solidFill>
                  <a:schemeClr val="accent6"/>
                </a:solidFill>
              </a:rPr>
              <a:t>파일 참조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핸들링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DOM </a:t>
            </a:r>
            <a:r>
              <a:rPr lang="ko-KR" altLang="en-US" dirty="0"/>
              <a:t>요소에서 이벤트를 제어할 때 다음과 같은 방식이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어트리뷰트</a:t>
            </a:r>
            <a:r>
              <a:rPr lang="ko-KR" altLang="en-US" dirty="0"/>
              <a:t> 방식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&lt;button&gt;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프로퍼티</a:t>
            </a:r>
            <a:r>
              <a:rPr lang="ko-KR" altLang="en-US" dirty="0"/>
              <a:t> 방식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button.onclick</a:t>
            </a:r>
            <a:r>
              <a:rPr lang="en-US" altLang="ko-KR" dirty="0"/>
              <a:t> = function () {}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addEventListener</a:t>
            </a:r>
            <a:r>
              <a:rPr lang="en-US" altLang="ko-KR" dirty="0"/>
              <a:t> </a:t>
            </a:r>
            <a:r>
              <a:rPr lang="ko-KR" altLang="en-US" dirty="0"/>
              <a:t>메서드 방식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button.addEventListener</a:t>
            </a:r>
            <a:r>
              <a:rPr lang="en-US" altLang="ko-KR" dirty="0"/>
              <a:t>('click',()=&gt;{}, false)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addEventListener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요즘은 </a:t>
            </a:r>
            <a:r>
              <a:rPr lang="en-US" altLang="ko-KR" dirty="0" err="1"/>
              <a:t>addEventListener</a:t>
            </a:r>
            <a:r>
              <a:rPr lang="en-US" altLang="ko-KR" dirty="0"/>
              <a:t> </a:t>
            </a:r>
            <a:r>
              <a:rPr lang="ko-KR" altLang="en-US" dirty="0"/>
              <a:t>메서드를 자주 사용하는 추세인데 다음과 같은 장점이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동일한 이벤트 </a:t>
            </a:r>
            <a:r>
              <a:rPr lang="ko-KR" altLang="en-US" dirty="0" err="1"/>
              <a:t>핸들러</a:t>
            </a:r>
            <a:r>
              <a:rPr lang="ko-KR" altLang="en-US" dirty="0"/>
              <a:t> 중복 등록 가능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캡처링</a:t>
            </a:r>
            <a:r>
              <a:rPr lang="ko-KR" altLang="en-US" dirty="0"/>
              <a:t> 또는 </a:t>
            </a:r>
            <a:r>
              <a:rPr lang="ko-KR" altLang="en-US" dirty="0" err="1"/>
              <a:t>버블링</a:t>
            </a:r>
            <a:r>
              <a:rPr lang="ko-KR" altLang="en-US" dirty="0"/>
              <a:t>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함수는 함수 </a:t>
            </a:r>
            <a:r>
              <a:rPr lang="ko-KR" altLang="en-US" dirty="0" err="1"/>
              <a:t>참조문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/>
              <a:t>addEventListener</a:t>
            </a:r>
            <a:r>
              <a:rPr lang="en-US" altLang="ko-KR" dirty="0"/>
              <a:t> </a:t>
            </a:r>
            <a:r>
              <a:rPr lang="ko-KR" altLang="en-US" dirty="0"/>
              <a:t>메서드는 등록된 이벤트가 해당 </a:t>
            </a:r>
            <a:r>
              <a:rPr lang="en-US" altLang="ko-KR" dirty="0"/>
              <a:t>DOM </a:t>
            </a:r>
            <a:r>
              <a:rPr lang="ko-KR" altLang="en-US" dirty="0"/>
              <a:t>요소에서 발생했을 때 두 번째 인자로 넘겨준 </a:t>
            </a:r>
            <a:r>
              <a:rPr lang="ko-KR" altLang="en-US" dirty="0" err="1"/>
              <a:t>콜백</a:t>
            </a:r>
            <a:r>
              <a:rPr lang="ko-KR" altLang="en-US" dirty="0"/>
              <a:t> 함수를 실행한다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const</a:t>
            </a:r>
            <a:r>
              <a:rPr lang="en-US" altLang="ko-KR" dirty="0"/>
              <a:t> button = </a:t>
            </a:r>
            <a:r>
              <a:rPr lang="en-US" altLang="ko-KR" dirty="0" err="1"/>
              <a:t>document.querySelector</a:t>
            </a:r>
            <a:r>
              <a:rPr lang="en-US" altLang="ko-KR" dirty="0"/>
              <a:t>('button');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button.addEventListener</a:t>
            </a:r>
            <a:r>
              <a:rPr lang="en-US" altLang="ko-KR" dirty="0"/>
              <a:t>('click', </a:t>
            </a:r>
            <a:r>
              <a:rPr lang="en-US" altLang="ko-KR" dirty="0" err="1"/>
              <a:t>examFunc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button.addEventListener</a:t>
            </a:r>
            <a:r>
              <a:rPr lang="en-US" altLang="ko-KR" dirty="0"/>
              <a:t>('click', </a:t>
            </a:r>
            <a:r>
              <a:rPr lang="en-US" altLang="ko-KR" dirty="0" err="1"/>
              <a:t>examFunc</a:t>
            </a:r>
            <a:r>
              <a:rPr lang="en-US" altLang="ko-KR" dirty="0"/>
              <a:t>()); // </a:t>
            </a:r>
            <a:r>
              <a:rPr lang="ko-KR" altLang="en-US" dirty="0"/>
              <a:t>동작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const</a:t>
            </a:r>
            <a:r>
              <a:rPr lang="en-US" altLang="ko-KR" dirty="0"/>
              <a:t> button = </a:t>
            </a:r>
            <a:r>
              <a:rPr lang="en-US" altLang="ko-KR" dirty="0" err="1"/>
              <a:t>document.querySelector</a:t>
            </a:r>
            <a:r>
              <a:rPr lang="en-US" altLang="ko-KR" dirty="0"/>
              <a:t>('button');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 1</a:t>
            </a:r>
            <a:r>
              <a:rPr lang="ko-KR" altLang="en-US" dirty="0"/>
              <a:t>번</a:t>
            </a:r>
          </a:p>
          <a:p>
            <a:pPr marL="0" indent="0">
              <a:buNone/>
            </a:pPr>
            <a:r>
              <a:rPr lang="en-US" altLang="ko-KR" dirty="0" err="1"/>
              <a:t>button.addEventListener</a:t>
            </a:r>
            <a:r>
              <a:rPr lang="en-US" altLang="ko-KR" dirty="0"/>
              <a:t>('click', </a:t>
            </a:r>
            <a:r>
              <a:rPr lang="en-US" altLang="ko-KR" dirty="0" err="1"/>
              <a:t>examFunc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examFunc</a:t>
            </a:r>
            <a:r>
              <a:rPr lang="en-US" altLang="ko-KR" dirty="0"/>
              <a:t>(event) {</a:t>
            </a:r>
          </a:p>
          <a:p>
            <a:pPr marL="0" indent="0">
              <a:buNone/>
            </a:pPr>
            <a:r>
              <a:rPr lang="en-US" altLang="ko-KR" dirty="0"/>
              <a:t>  console.log(</a:t>
            </a:r>
            <a:r>
              <a:rPr lang="en-US" altLang="ko-KR" dirty="0" err="1"/>
              <a:t>event.target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 2</a:t>
            </a:r>
            <a:r>
              <a:rPr lang="ko-KR" altLang="en-US" dirty="0"/>
              <a:t>번</a:t>
            </a:r>
          </a:p>
          <a:p>
            <a:pPr marL="0" indent="0">
              <a:buNone/>
            </a:pPr>
            <a:r>
              <a:rPr lang="en-US" altLang="ko-KR" dirty="0" err="1"/>
              <a:t>button.addEventListener</a:t>
            </a:r>
            <a:r>
              <a:rPr lang="en-US" altLang="ko-KR" dirty="0"/>
              <a:t>('click', (event) =&gt; </a:t>
            </a:r>
            <a:r>
              <a:rPr lang="en-US" altLang="ko-KR" dirty="0" err="1"/>
              <a:t>examFunc</a:t>
            </a:r>
            <a:r>
              <a:rPr lang="en-US" altLang="ko-KR" dirty="0"/>
              <a:t>(event));</a:t>
            </a:r>
          </a:p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examFunc</a:t>
            </a:r>
            <a:r>
              <a:rPr lang="en-US" altLang="ko-KR" dirty="0"/>
              <a:t>(event) {</a:t>
            </a:r>
          </a:p>
          <a:p>
            <a:pPr marL="0" indent="0">
              <a:buNone/>
            </a:pPr>
            <a:r>
              <a:rPr lang="en-US" altLang="ko-KR" dirty="0"/>
              <a:t>  console.log(</a:t>
            </a:r>
            <a:r>
              <a:rPr lang="en-US" altLang="ko-KR" dirty="0" err="1"/>
              <a:t>event.target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>
                <a:solidFill>
                  <a:schemeClr val="accent6"/>
                </a:solidFill>
              </a:rPr>
              <a:t>위 </a:t>
            </a:r>
            <a:r>
              <a:rPr lang="ko-KR" altLang="en-US" dirty="0">
                <a:solidFill>
                  <a:schemeClr val="accent6"/>
                </a:solidFill>
              </a:rPr>
              <a:t>두 가지 방식의 큰 차이점은 바로 </a:t>
            </a:r>
            <a:r>
              <a:rPr lang="en-US" altLang="ko-KR" dirty="0">
                <a:solidFill>
                  <a:schemeClr val="accent6"/>
                </a:solidFill>
              </a:rPr>
              <a:t>this </a:t>
            </a:r>
            <a:r>
              <a:rPr lang="ko-KR" altLang="en-US" dirty="0" smtClean="0">
                <a:solidFill>
                  <a:schemeClr val="accent6"/>
                </a:solidFill>
              </a:rPr>
              <a:t>바인딩이다 </a:t>
            </a:r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나중에 찾아보세요</a:t>
            </a:r>
            <a:r>
              <a:rPr lang="en-US" altLang="ko-KR" dirty="0" smtClean="0">
                <a:solidFill>
                  <a:schemeClr val="accent6"/>
                </a:solidFill>
              </a:rPr>
              <a:t>).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텍스트 </a:t>
            </a:r>
            <a:r>
              <a:rPr lang="ko-KR" altLang="en-US" dirty="0"/>
              <a:t>노드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태그의 태그 바디에 있는 텍스트 노드의 값을 변경하기 위해서는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innerText</a:t>
            </a:r>
            <a:r>
              <a:rPr lang="en-US" altLang="ko-KR" dirty="0"/>
              <a:t> </a:t>
            </a:r>
            <a:r>
              <a:rPr lang="ko-KR" altLang="en-US" dirty="0"/>
              <a:t>속성을 사용할 수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/>
              <a:t>element.innerHTML</a:t>
            </a:r>
            <a:r>
              <a:rPr lang="en-US" altLang="ko-KR" dirty="0"/>
              <a:t> = '&lt;tag&gt;text&lt;/tag&gt;';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/>
              <a:t>element.innerText</a:t>
            </a:r>
            <a:r>
              <a:rPr lang="en-US" altLang="ko-KR" dirty="0"/>
              <a:t> = 'text</a:t>
            </a:r>
            <a:r>
              <a:rPr lang="en-US" altLang="ko-KR" dirty="0" smtClean="0"/>
              <a:t>';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>
                <a:solidFill>
                  <a:srgbClr val="70AD47"/>
                </a:solidFill>
              </a:rPr>
              <a:t>각자 실습해 보세요</a:t>
            </a:r>
            <a:r>
              <a:rPr lang="en-US" altLang="ko-KR" dirty="0">
                <a:solidFill>
                  <a:srgbClr val="70AD47"/>
                </a:solidFill>
              </a:rPr>
              <a:t>.</a:t>
            </a:r>
            <a:endParaRPr lang="ko-KR" altLang="en-US" dirty="0">
              <a:solidFill>
                <a:srgbClr val="70AD4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동기와 비동기 이해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565339"/>
            <a:ext cx="5486400" cy="415636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비동기 프로그래밍</a:t>
            </a:r>
            <a:r>
              <a:rPr lang="en-US" altLang="ko-KR" sz="3600" dirty="0"/>
              <a:t>(asynchronous programming)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574" y="2148423"/>
            <a:ext cx="6820852" cy="370574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</a:t>
            </a:r>
            <a:r>
              <a:rPr lang="en-US" altLang="ko-KR" dirty="0"/>
              <a:t>/ </a:t>
            </a:r>
            <a:r>
              <a:rPr lang="ko-KR" altLang="en-US" dirty="0"/>
              <a:t>비동기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동기의 </a:t>
            </a:r>
            <a:r>
              <a:rPr lang="en-US" altLang="ko-KR" dirty="0"/>
              <a:t>(</a:t>
            </a:r>
            <a:r>
              <a:rPr lang="ko-KR" altLang="en-US" dirty="0"/>
              <a:t>대략적인</a:t>
            </a:r>
            <a:r>
              <a:rPr lang="en-US" altLang="ko-KR" dirty="0"/>
              <a:t>) </a:t>
            </a:r>
            <a:r>
              <a:rPr lang="ko-KR" altLang="en-US" dirty="0"/>
              <a:t>특징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동시에 여러 작업을 수행할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흐름을 예측하기 쉽다</a:t>
            </a:r>
            <a:r>
              <a:rPr lang="en-US" altLang="ko-KR" dirty="0"/>
              <a:t>. </a:t>
            </a:r>
            <a:r>
              <a:rPr lang="ko-KR" altLang="en-US" dirty="0"/>
              <a:t>먼저 수행되고 나중에 수행되는 것들이 명확하다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비동기의 </a:t>
            </a:r>
            <a:r>
              <a:rPr lang="en-US" altLang="ko-KR" dirty="0"/>
              <a:t>(</a:t>
            </a:r>
            <a:r>
              <a:rPr lang="ko-KR" altLang="en-US" dirty="0"/>
              <a:t>대략적인</a:t>
            </a:r>
            <a:r>
              <a:rPr lang="en-US" altLang="ko-KR" dirty="0"/>
              <a:t>) </a:t>
            </a:r>
            <a:r>
              <a:rPr lang="ko-KR" altLang="en-US" dirty="0"/>
              <a:t>특징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동시에 여러 작업을 수행할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흐름을 예측하기 어렵다</a:t>
            </a:r>
            <a:r>
              <a:rPr lang="en-US" altLang="ko-KR" dirty="0"/>
              <a:t>. (</a:t>
            </a:r>
            <a:r>
              <a:rPr lang="ko-KR" altLang="en-US" dirty="0"/>
              <a:t>무엇이 먼저 완료될 지 보장할 수 없다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처리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‘</a:t>
            </a:r>
            <a:r>
              <a:rPr lang="ko-KR" altLang="en-US" dirty="0" err="1"/>
              <a:t>동기’와</a:t>
            </a:r>
            <a:r>
              <a:rPr lang="ko-KR" altLang="en-US" dirty="0"/>
              <a:t> ‘</a:t>
            </a:r>
            <a:r>
              <a:rPr lang="ko-KR" altLang="en-US" dirty="0" err="1"/>
              <a:t>비동기’의</a:t>
            </a:r>
            <a:r>
              <a:rPr lang="ko-KR" altLang="en-US" dirty="0"/>
              <a:t> </a:t>
            </a:r>
            <a:r>
              <a:rPr lang="ko-KR" altLang="en-US" dirty="0" smtClean="0"/>
              <a:t>차이는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err="1"/>
              <a:t>동기’적으로</a:t>
            </a:r>
            <a:r>
              <a:rPr lang="ko-KR" altLang="en-US" dirty="0"/>
              <a:t> 동작한다는 말의 </a:t>
            </a:r>
            <a:r>
              <a:rPr lang="ko-KR" altLang="en-US" dirty="0" smtClean="0"/>
              <a:t>뜻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일련의 </a:t>
            </a:r>
            <a:r>
              <a:rPr lang="en-US" altLang="ko-KR" dirty="0"/>
              <a:t>task</a:t>
            </a:r>
            <a:r>
              <a:rPr lang="ko-KR" altLang="en-US" dirty="0"/>
              <a:t>들이 서로의 존재를 인지하며 순서를 지킨 채 </a:t>
            </a:r>
            <a:r>
              <a:rPr lang="ko-KR" altLang="en-US" dirty="0" smtClean="0"/>
              <a:t>동작한다는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비동기’적으로</a:t>
            </a:r>
            <a:r>
              <a:rPr lang="ko-KR" altLang="en-US" dirty="0"/>
              <a:t> 동작한다는 </a:t>
            </a:r>
            <a:r>
              <a:rPr lang="ko-KR" altLang="en-US" dirty="0" smtClean="0"/>
              <a:t>말의 뜻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task</a:t>
            </a:r>
            <a:r>
              <a:rPr lang="ko-KR" altLang="en-US" dirty="0"/>
              <a:t>들이 서로를 인식하지 못하고 제각각 </a:t>
            </a:r>
            <a:r>
              <a:rPr lang="ko-KR" altLang="en-US" dirty="0" smtClean="0"/>
              <a:t>동작하는</a:t>
            </a:r>
            <a:r>
              <a:rPr lang="en-US" altLang="ko-KR" dirty="0"/>
              <a:t>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콜백</a:t>
            </a:r>
            <a:r>
              <a:rPr lang="ko-KR" altLang="en-US" sz="2800" dirty="0"/>
              <a:t> 지옥</a:t>
            </a:r>
            <a:r>
              <a:rPr lang="en-US" altLang="ko-KR" sz="2800" dirty="0"/>
              <a:t>(callback hell) </a:t>
            </a:r>
            <a:r>
              <a:rPr lang="ko-KR" altLang="en-US" sz="2800" dirty="0"/>
              <a:t>또는 멸망의 피라미드</a:t>
            </a:r>
            <a:r>
              <a:rPr lang="en-US" altLang="ko-KR" sz="2800" dirty="0"/>
              <a:t>(pyramid of doom)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34" y="1608042"/>
            <a:ext cx="4887007" cy="281979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93" y="1758156"/>
            <a:ext cx="5459541" cy="260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JSON</a:t>
            </a:r>
            <a:r>
              <a:rPr lang="ko-KR" altLang="en-US" dirty="0"/>
              <a:t>은 </a:t>
            </a:r>
            <a:r>
              <a:rPr lang="en-US" altLang="ko-KR" dirty="0"/>
              <a:t>JavaScript Object Notation </a:t>
            </a:r>
            <a:r>
              <a:rPr lang="ko-KR" altLang="en-US" dirty="0"/>
              <a:t>의 약자입니다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직역하면 </a:t>
            </a:r>
            <a:r>
              <a:rPr lang="en-US" altLang="ko-KR" dirty="0"/>
              <a:t>'</a:t>
            </a:r>
            <a:r>
              <a:rPr lang="ko-KR" altLang="en-US" dirty="0"/>
              <a:t>자바 스크립트 객체 표기법</a:t>
            </a:r>
            <a:r>
              <a:rPr lang="en-US" altLang="ko-KR" dirty="0"/>
              <a:t>'</a:t>
            </a:r>
            <a:r>
              <a:rPr lang="ko-KR" altLang="en-US" dirty="0" smtClean="0"/>
              <a:t>으로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데이터를 쉽게 </a:t>
            </a:r>
            <a:r>
              <a:rPr lang="en-US" altLang="ko-KR" dirty="0" smtClean="0"/>
              <a:t>'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' </a:t>
            </a:r>
            <a:r>
              <a:rPr lang="ko-KR" altLang="en-US" dirty="0"/>
              <a:t>하고 </a:t>
            </a:r>
            <a:r>
              <a:rPr lang="en-US" altLang="ko-KR" dirty="0" smtClean="0"/>
              <a:t>'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' </a:t>
            </a:r>
            <a:r>
              <a:rPr lang="ko-KR" altLang="en-US" dirty="0"/>
              <a:t>하기 위한 텍스트 기반의 데이터 교환 표준 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JSON</a:t>
            </a:r>
            <a:r>
              <a:rPr lang="ko-KR" altLang="en-US" dirty="0"/>
              <a:t>은 텍스트 기반이기 때문에 다양한 프로그래밍 언어에서 데이터를 읽고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처리의 스탠다드 </a:t>
            </a:r>
            <a:r>
              <a:rPr lang="en-US" altLang="ko-KR" dirty="0"/>
              <a:t>: Promise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Promise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Pending(</a:t>
            </a:r>
            <a:r>
              <a:rPr lang="ko-KR" altLang="en-US" dirty="0"/>
              <a:t>대기</a:t>
            </a:r>
            <a:r>
              <a:rPr lang="en-US" altLang="ko-KR" dirty="0"/>
              <a:t>) : </a:t>
            </a:r>
            <a:r>
              <a:rPr lang="ko-KR" altLang="en-US" dirty="0"/>
              <a:t>비동기 처리 </a:t>
            </a:r>
            <a:r>
              <a:rPr lang="ko-KR" altLang="en-US" dirty="0" err="1"/>
              <a:t>로직이</a:t>
            </a:r>
            <a:r>
              <a:rPr lang="ko-KR" altLang="en-US" dirty="0"/>
              <a:t> 아직 완료되지 않은 상태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Fulfilled(</a:t>
            </a:r>
            <a:r>
              <a:rPr lang="ko-KR" altLang="en-US" dirty="0"/>
              <a:t>이행</a:t>
            </a:r>
            <a:r>
              <a:rPr lang="en-US" altLang="ko-KR" dirty="0"/>
              <a:t>) : </a:t>
            </a:r>
            <a:r>
              <a:rPr lang="ko-KR" altLang="en-US" dirty="0"/>
              <a:t>비동기 처리가 완료되어 </a:t>
            </a:r>
            <a:r>
              <a:rPr lang="ko-KR" altLang="en-US" dirty="0" err="1"/>
              <a:t>프로미스가</a:t>
            </a:r>
            <a:r>
              <a:rPr lang="ko-KR" altLang="en-US" dirty="0"/>
              <a:t> 결과 값을 반환해준 상태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Rejected(</a:t>
            </a:r>
            <a:r>
              <a:rPr lang="ko-KR" altLang="en-US" dirty="0"/>
              <a:t>실패</a:t>
            </a:r>
            <a:r>
              <a:rPr lang="en-US" altLang="ko-KR" dirty="0"/>
              <a:t>) : </a:t>
            </a:r>
            <a:r>
              <a:rPr lang="ko-KR" altLang="en-US" dirty="0"/>
              <a:t>비동기 처리가 실패하거나 오류가 발생한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 </a:t>
            </a:r>
            <a:r>
              <a:rPr lang="ko-KR" altLang="en-US" dirty="0" smtClean="0"/>
              <a:t>코드 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118" y="2399251"/>
            <a:ext cx="9595764" cy="247142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new Promise()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호출하면 </a:t>
            </a:r>
            <a:r>
              <a:rPr lang="en-US" altLang="ko-KR" dirty="0"/>
              <a:t>Promise</a:t>
            </a:r>
            <a:r>
              <a:rPr lang="ko-KR" altLang="en-US" dirty="0"/>
              <a:t>가 </a:t>
            </a:r>
            <a:r>
              <a:rPr lang="ko-KR" altLang="en-US" dirty="0" smtClean="0"/>
              <a:t>생성되고</a:t>
            </a:r>
            <a:r>
              <a:rPr lang="en-US" altLang="ko-KR" dirty="0" smtClean="0"/>
              <a:t>, </a:t>
            </a:r>
            <a:r>
              <a:rPr lang="ko-KR" altLang="en-US" dirty="0"/>
              <a:t>호출 직후엔 </a:t>
            </a:r>
            <a:r>
              <a:rPr lang="en-US" altLang="ko-KR" dirty="0"/>
              <a:t>Pending </a:t>
            </a:r>
            <a:r>
              <a:rPr lang="ko-KR" altLang="en-US" dirty="0"/>
              <a:t>상태가 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또한 인자에 </a:t>
            </a:r>
            <a:r>
              <a:rPr lang="ko-KR" altLang="en-US" dirty="0" err="1"/>
              <a:t>콜백</a:t>
            </a:r>
            <a:r>
              <a:rPr lang="ko-KR" altLang="en-US" dirty="0"/>
              <a:t> 함수를 선언할 수 있고</a:t>
            </a:r>
            <a:r>
              <a:rPr lang="en-US" altLang="ko-KR" dirty="0"/>
              <a:t>, </a:t>
            </a:r>
            <a:r>
              <a:rPr lang="ko-KR" altLang="en-US" dirty="0" err="1"/>
              <a:t>콜백</a:t>
            </a:r>
            <a:r>
              <a:rPr lang="ko-KR" altLang="en-US" dirty="0"/>
              <a:t> 함수의 인자는 </a:t>
            </a:r>
            <a:r>
              <a:rPr lang="en-US" altLang="ko-KR" dirty="0"/>
              <a:t>resolve</a:t>
            </a:r>
            <a:r>
              <a:rPr lang="ko-KR" altLang="en-US" dirty="0"/>
              <a:t>와 </a:t>
            </a:r>
            <a:r>
              <a:rPr lang="en-US" altLang="ko-KR" dirty="0"/>
              <a:t>reject</a:t>
            </a:r>
            <a:r>
              <a:rPr lang="ko-KR" altLang="en-US" dirty="0"/>
              <a:t>를 넣어줄 수 있습니다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get(’</a:t>
            </a:r>
            <a:r>
              <a:rPr lang="ko-KR" altLang="en-US" dirty="0" err="1"/>
              <a:t>아무주소</a:t>
            </a:r>
            <a:r>
              <a:rPr lang="ko-KR" altLang="en-US" dirty="0"/>
              <a:t>’</a:t>
            </a:r>
            <a:r>
              <a:rPr lang="en-US" altLang="ko-KR" dirty="0"/>
              <a:t>) </a:t>
            </a:r>
            <a:r>
              <a:rPr lang="ko-KR" altLang="en-US" dirty="0" err="1"/>
              <a:t>메소드가</a:t>
            </a:r>
            <a:r>
              <a:rPr lang="ko-KR" altLang="en-US" dirty="0"/>
              <a:t> ‘아무 </a:t>
            </a:r>
            <a:r>
              <a:rPr lang="ko-KR" altLang="en-US" dirty="0" err="1"/>
              <a:t>주소’로부터</a:t>
            </a:r>
            <a:r>
              <a:rPr lang="ko-KR" altLang="en-US" dirty="0"/>
              <a:t> 적절한 응답 값을 가져왔다면 </a:t>
            </a:r>
            <a:r>
              <a:rPr lang="en-US" altLang="ko-KR" dirty="0"/>
              <a:t>resolve()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호출할 것이고</a:t>
            </a:r>
            <a:r>
              <a:rPr lang="en-US" altLang="ko-KR" dirty="0"/>
              <a:t>, </a:t>
            </a:r>
            <a:r>
              <a:rPr lang="ko-KR" altLang="en-US" dirty="0"/>
              <a:t>응답이 없으면 </a:t>
            </a:r>
            <a:r>
              <a:rPr lang="en-US" altLang="ko-KR" dirty="0"/>
              <a:t>reject()</a:t>
            </a:r>
            <a:r>
              <a:rPr lang="ko-KR" altLang="en-US" dirty="0"/>
              <a:t>를 호출하게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그림으로 설명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363" y="2286554"/>
            <a:ext cx="6973273" cy="342947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</a:t>
            </a:r>
            <a:r>
              <a:rPr lang="en-US" altLang="ko-KR" dirty="0"/>
              <a:t>/await</a:t>
            </a:r>
            <a:r>
              <a:rPr lang="ko-KR" altLang="en-US" dirty="0"/>
              <a:t>의 도입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async</a:t>
            </a:r>
            <a:r>
              <a:rPr lang="en-US" altLang="ko-KR" dirty="0"/>
              <a:t>/await</a:t>
            </a:r>
            <a:r>
              <a:rPr lang="ko-KR" altLang="en-US" dirty="0"/>
              <a:t>는 </a:t>
            </a:r>
            <a:r>
              <a:rPr lang="en-US" altLang="ko-KR" dirty="0"/>
              <a:t>ECMAScript 2017(ES8)</a:t>
            </a:r>
            <a:r>
              <a:rPr lang="ko-KR" altLang="en-US" dirty="0"/>
              <a:t>에 도입된 </a:t>
            </a:r>
            <a:r>
              <a:rPr lang="en-US" altLang="ko-KR" dirty="0"/>
              <a:t>JavaScript</a:t>
            </a:r>
            <a:r>
              <a:rPr lang="ko-KR" altLang="en-US" dirty="0"/>
              <a:t>의 비동기 프로그래밍을 위한 문법적 설탕</a:t>
            </a:r>
            <a:r>
              <a:rPr lang="en-US" altLang="ko-KR" dirty="0"/>
              <a:t>(syntactic sugar)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이전의 비동기 프로그래밍 방식인 </a:t>
            </a:r>
            <a:r>
              <a:rPr lang="ko-KR" altLang="en-US" dirty="0" err="1"/>
              <a:t>콜백</a:t>
            </a:r>
            <a:r>
              <a:rPr lang="ko-KR" altLang="en-US" dirty="0"/>
              <a:t> 함수와 </a:t>
            </a:r>
            <a:r>
              <a:rPr lang="ko-KR" altLang="en-US" dirty="0" err="1"/>
              <a:t>프로미스는</a:t>
            </a:r>
            <a:r>
              <a:rPr lang="ko-KR" altLang="en-US" dirty="0"/>
              <a:t> 코드의 복잡성과 </a:t>
            </a:r>
            <a:r>
              <a:rPr lang="ko-KR" altLang="en-US" dirty="0" err="1"/>
              <a:t>가독성</a:t>
            </a:r>
            <a:r>
              <a:rPr lang="ko-KR" altLang="en-US" dirty="0"/>
              <a:t> 문제를 야기했습니다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ko-KR" altLang="en-US" dirty="0" err="1"/>
              <a:t>콜백</a:t>
            </a:r>
            <a:r>
              <a:rPr lang="ko-KR" altLang="en-US" dirty="0"/>
              <a:t> 지옥</a:t>
            </a:r>
            <a:r>
              <a:rPr lang="en-US" altLang="ko-KR" dirty="0"/>
              <a:t>(callback hell)</a:t>
            </a:r>
            <a:r>
              <a:rPr lang="ko-KR" altLang="en-US" dirty="0"/>
              <a:t>과 </a:t>
            </a:r>
            <a:r>
              <a:rPr lang="ko-KR" altLang="en-US" dirty="0" err="1"/>
              <a:t>프로미스</a:t>
            </a:r>
            <a:r>
              <a:rPr lang="ko-KR" altLang="en-US" dirty="0"/>
              <a:t> </a:t>
            </a:r>
            <a:r>
              <a:rPr lang="ko-KR" altLang="en-US" dirty="0" err="1"/>
              <a:t>체이닝으로</a:t>
            </a:r>
            <a:r>
              <a:rPr lang="ko-KR" altLang="en-US" dirty="0"/>
              <a:t> 인해 코드가 깊고 복잡해지기 쉬웠기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</a:t>
            </a:r>
            <a:r>
              <a:rPr lang="en-US" altLang="ko-KR" dirty="0"/>
              <a:t> / await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/>
              <a:t>키워드는 함수 앞에 사용되며</a:t>
            </a:r>
            <a:r>
              <a:rPr lang="en-US" altLang="ko-KR" dirty="0"/>
              <a:t>, </a:t>
            </a:r>
            <a:r>
              <a:rPr lang="ko-KR" altLang="en-US" dirty="0"/>
              <a:t>해당 함수가 비동기 함수임을 나타냅니다</a:t>
            </a:r>
            <a:r>
              <a:rPr lang="en-US" altLang="ko-KR" dirty="0"/>
              <a:t>. </a:t>
            </a:r>
            <a:r>
              <a:rPr lang="ko-KR" altLang="en-US" dirty="0"/>
              <a:t>비동기 함수 내부에서는 </a:t>
            </a:r>
            <a:r>
              <a:rPr lang="en-US" altLang="ko-KR" dirty="0"/>
              <a:t>await </a:t>
            </a:r>
            <a:r>
              <a:rPr lang="ko-KR" altLang="en-US" dirty="0"/>
              <a:t>키워드를 사용하여 </a:t>
            </a:r>
            <a:r>
              <a:rPr lang="ko-KR" altLang="en-US" dirty="0" err="1"/>
              <a:t>프로미스의</a:t>
            </a:r>
            <a:r>
              <a:rPr lang="ko-KR" altLang="en-US" dirty="0"/>
              <a:t> 결과를 기다릴 수 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프로미스가</a:t>
            </a:r>
            <a:r>
              <a:rPr lang="ko-KR" altLang="en-US" dirty="0"/>
              <a:t> 완료될 때까지 함수의 실행을 일시 중지하고</a:t>
            </a:r>
            <a:r>
              <a:rPr lang="en-US" altLang="ko-KR" dirty="0"/>
              <a:t>, </a:t>
            </a:r>
            <a:r>
              <a:rPr lang="ko-KR" altLang="en-US" dirty="0"/>
              <a:t>결과가 준비되면 다시 실행을 계속합니다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</a:t>
            </a:r>
            <a:r>
              <a:rPr lang="en-US" altLang="ko-KR" dirty="0"/>
              <a:t>: </a:t>
            </a:r>
            <a:r>
              <a:rPr lang="ko-KR" altLang="en-US" dirty="0"/>
              <a:t>비동기 작업을 만드는 손쉬운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async</a:t>
            </a:r>
            <a:r>
              <a:rPr lang="en-US" altLang="ko-KR" dirty="0"/>
              <a:t> </a:t>
            </a:r>
            <a:r>
              <a:rPr lang="ko-KR" altLang="en-US" dirty="0"/>
              <a:t>함수의 리턴 값은 무조건 </a:t>
            </a:r>
            <a:r>
              <a:rPr lang="en-US" altLang="ko-KR" dirty="0"/>
              <a:t>Promise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await: Promise </a:t>
            </a:r>
            <a:r>
              <a:rPr lang="ko-KR" altLang="en-US" dirty="0"/>
              <a:t>가 끝날 때까지 </a:t>
            </a:r>
            <a:r>
              <a:rPr lang="ko-KR" altLang="en-US" dirty="0" err="1"/>
              <a:t>기다리거라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47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 (Asynchronous </a:t>
            </a:r>
            <a:r>
              <a:rPr lang="en-US" altLang="ko-KR" dirty="0" err="1"/>
              <a:t>Javascript</a:t>
            </a:r>
            <a:r>
              <a:rPr lang="en-US" altLang="ko-KR" dirty="0"/>
              <a:t> And Xml)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에이잭스</a:t>
            </a:r>
            <a:r>
              <a:rPr lang="en-US" altLang="ko-KR" dirty="0"/>
              <a:t>(ajax)</a:t>
            </a:r>
            <a:r>
              <a:rPr lang="ko-KR" altLang="en-US" dirty="0"/>
              <a:t>는 </a:t>
            </a:r>
            <a:r>
              <a:rPr lang="ko-KR" altLang="en-US" dirty="0" err="1"/>
              <a:t>웹페이지를</a:t>
            </a:r>
            <a:r>
              <a:rPr lang="ko-KR" altLang="en-US" dirty="0"/>
              <a:t> </a:t>
            </a:r>
            <a:r>
              <a:rPr lang="ko-KR" altLang="en-US" dirty="0" err="1"/>
              <a:t>리로드하지</a:t>
            </a:r>
            <a:r>
              <a:rPr lang="ko-KR" altLang="en-US" dirty="0"/>
              <a:t> 않고 데이터를 불러오는 방식이다</a:t>
            </a:r>
            <a:r>
              <a:rPr lang="en-US" altLang="ko-KR" dirty="0"/>
              <a:t>. </a:t>
            </a:r>
            <a:r>
              <a:rPr lang="ko-KR" altLang="en-US" dirty="0" err="1"/>
              <a:t>에이잭스</a:t>
            </a:r>
            <a:r>
              <a:rPr lang="ko-KR" altLang="en-US" dirty="0"/>
              <a:t> 방식을 사용해서 비동기 방식으로 클라이언트에서 서버에게 데이터를 요청할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 (</a:t>
            </a:r>
            <a:r>
              <a:rPr lang="ko-KR" altLang="en-US" dirty="0"/>
              <a:t>비동기 통신</a:t>
            </a:r>
            <a:r>
              <a:rPr lang="en-US" altLang="ko-KR" dirty="0"/>
              <a:t>)</a:t>
            </a:r>
            <a:r>
              <a:rPr lang="ko-KR" altLang="en-US" dirty="0"/>
              <a:t>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fetch API (ES06)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Axios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	fetch("hi.txt").then(function(response) {</a:t>
            </a:r>
          </a:p>
          <a:p>
            <a:pPr marL="0" indent="0">
              <a:buNone/>
            </a:pPr>
            <a:r>
              <a:rPr lang="en-US" altLang="ko-KR" dirty="0"/>
              <a:t>    		</a:t>
            </a:r>
            <a:r>
              <a:rPr lang="en-US" altLang="ko-KR" dirty="0" err="1"/>
              <a:t>response.text</a:t>
            </a:r>
            <a:r>
              <a:rPr lang="en-US" altLang="ko-KR" dirty="0"/>
              <a:t>().then(function(text){</a:t>
            </a:r>
          </a:p>
          <a:p>
            <a:pPr marL="0" indent="0">
              <a:buNone/>
            </a:pPr>
            <a:r>
              <a:rPr lang="en-US" altLang="ko-KR" dirty="0"/>
              <a:t>        		alert(text)</a:t>
            </a:r>
          </a:p>
          <a:p>
            <a:pPr marL="0" indent="0">
              <a:buNone/>
            </a:pPr>
            <a:r>
              <a:rPr lang="en-US" altLang="ko-KR" dirty="0"/>
              <a:t>        })</a:t>
            </a:r>
          </a:p>
          <a:p>
            <a:pPr marL="0" indent="0">
              <a:buNone/>
            </a:pPr>
            <a:r>
              <a:rPr lang="en-US" altLang="ko-KR" dirty="0"/>
              <a:t>    })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기본 형태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15727"/>
            <a:ext cx="8164064" cy="1095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164064" cy="543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84965"/>
            <a:ext cx="8183117" cy="51442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8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	fetch("</a:t>
            </a:r>
            <a:r>
              <a:rPr lang="en-US" altLang="ko-KR" dirty="0" err="1"/>
              <a:t>hi.json</a:t>
            </a:r>
            <a:r>
              <a:rPr lang="en-US" altLang="ko-KR" dirty="0"/>
              <a:t>").then(function(response) {</a:t>
            </a:r>
          </a:p>
          <a:p>
            <a:pPr marL="0" indent="0">
              <a:buNone/>
            </a:pPr>
            <a:r>
              <a:rPr lang="en-US" altLang="ko-KR" dirty="0"/>
              <a:t>    	return </a:t>
            </a:r>
            <a:r>
              <a:rPr lang="en-US" altLang="ko-KR" dirty="0" err="1"/>
              <a:t>response.json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}).then(function(data) {</a:t>
            </a:r>
          </a:p>
          <a:p>
            <a:pPr marL="0" indent="0">
              <a:buNone/>
            </a:pPr>
            <a:r>
              <a:rPr lang="en-US" altLang="ko-KR" dirty="0"/>
              <a:t>    	return data.id</a:t>
            </a:r>
          </a:p>
          <a:p>
            <a:pPr marL="0" indent="0">
              <a:buNone/>
            </a:pPr>
            <a:r>
              <a:rPr lang="en-US" altLang="ko-KR" dirty="0"/>
              <a:t>    }).then(function(data) {</a:t>
            </a:r>
          </a:p>
          <a:p>
            <a:pPr marL="0" indent="0">
              <a:buNone/>
            </a:pPr>
            <a:r>
              <a:rPr lang="en-US" altLang="ko-KR" dirty="0"/>
              <a:t>    	console.log(data)</a:t>
            </a:r>
          </a:p>
          <a:p>
            <a:pPr marL="0" indent="0">
              <a:buNone/>
            </a:pPr>
            <a:r>
              <a:rPr lang="en-US" altLang="ko-KR" dirty="0"/>
              <a:t>    })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preventDefault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/>
              <a:t>preventDefault</a:t>
            </a:r>
            <a:r>
              <a:rPr lang="en-US" altLang="ko-KR" dirty="0"/>
              <a:t> </a:t>
            </a:r>
            <a:r>
              <a:rPr lang="ko-KR" altLang="en-US" dirty="0"/>
              <a:t>를 통해 이러한 동작을 막아줄 수 있습니다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주로 </a:t>
            </a:r>
            <a:r>
              <a:rPr lang="ko-KR" altLang="en-US" dirty="0"/>
              <a:t>사용되는 </a:t>
            </a:r>
            <a:r>
              <a:rPr lang="ko-KR" altLang="en-US" dirty="0" smtClean="0"/>
              <a:t>경우는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a </a:t>
            </a:r>
            <a:r>
              <a:rPr lang="ko-KR" altLang="en-US" dirty="0"/>
              <a:t>태그를 </a:t>
            </a:r>
            <a:r>
              <a:rPr lang="ko-KR" altLang="en-US" dirty="0" smtClean="0"/>
              <a:t>눌렀을 때도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링크로 이동하지 않게 할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form </a:t>
            </a:r>
            <a:r>
              <a:rPr lang="ko-KR" altLang="en-US" dirty="0"/>
              <a:t>안에 </a:t>
            </a:r>
            <a:r>
              <a:rPr lang="en-US" altLang="ko-KR" dirty="0"/>
              <a:t>submit </a:t>
            </a:r>
            <a:r>
              <a:rPr lang="ko-KR" altLang="en-US" dirty="0"/>
              <a:t>역할을 하는 버튼을 </a:t>
            </a:r>
            <a:r>
              <a:rPr lang="ko-KR" altLang="en-US" dirty="0" err="1"/>
              <a:t>눌렀어도</a:t>
            </a:r>
            <a:r>
              <a:rPr lang="ko-KR" altLang="en-US" dirty="0"/>
              <a:t> 새로 실행하지 않게 하고싶을 경우 </a:t>
            </a:r>
            <a:r>
              <a:rPr lang="en-US" altLang="ko-KR" dirty="0"/>
              <a:t>(submit</a:t>
            </a:r>
            <a:r>
              <a:rPr lang="ko-KR" altLang="en-US" dirty="0"/>
              <a:t>은 </a:t>
            </a:r>
            <a:r>
              <a:rPr lang="ko-KR" altLang="en-US" dirty="0" smtClean="0"/>
              <a:t>작동됨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 err="1"/>
              <a:t>javascript</a:t>
            </a:r>
            <a:r>
              <a:rPr lang="ko-KR" altLang="en-US" dirty="0"/>
              <a:t>를 함수로 구현해 놓은 라이브러리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2317186"/>
            <a:ext cx="729716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셀렉터</a:t>
            </a:r>
            <a:r>
              <a:rPr lang="en-US" altLang="ko-KR" dirty="0"/>
              <a:t>(Selector)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JQuery </a:t>
            </a:r>
            <a:r>
              <a:rPr lang="ko-KR" altLang="en-US" dirty="0"/>
              <a:t>를 사용하는 이유가 </a:t>
            </a:r>
            <a:r>
              <a:rPr lang="ko-KR" altLang="en-US" dirty="0" err="1"/>
              <a:t>엘리먼트를</a:t>
            </a:r>
            <a:r>
              <a:rPr lang="ko-KR" altLang="en-US" dirty="0"/>
              <a:t> 쉽게 선택하고 이를 제어하기 </a:t>
            </a:r>
            <a:r>
              <a:rPr lang="ko-KR" altLang="en-US" dirty="0" smtClean="0"/>
              <a:t>위함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여기서 말한 </a:t>
            </a:r>
            <a:r>
              <a:rPr lang="ko-KR" altLang="en-US" dirty="0" err="1"/>
              <a:t>엘리먼트를</a:t>
            </a:r>
            <a:r>
              <a:rPr lang="ko-KR" altLang="en-US" dirty="0"/>
              <a:t> 쉽게 선택할 수 있도록 </a:t>
            </a:r>
            <a:r>
              <a:rPr lang="ko-KR" altLang="en-US" dirty="0" smtClean="0"/>
              <a:t>해주는 것이 바로 </a:t>
            </a:r>
            <a:r>
              <a:rPr lang="en-US" altLang="ko-KR" dirty="0" smtClean="0"/>
              <a:t>Selector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68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$(Selector), jQuery(Selector)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344" y="1823474"/>
            <a:ext cx="6385311" cy="35416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1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값으로 다양한 타입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71" y="1819837"/>
            <a:ext cx="9630857" cy="335519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자바스크립트에서 </a:t>
            </a:r>
            <a:r>
              <a:rPr lang="en-US" altLang="ko-KR" dirty="0"/>
              <a:t>JSON</a:t>
            </a:r>
            <a:r>
              <a:rPr lang="ko-KR" altLang="en-US" dirty="0"/>
              <a:t>을 사용하기 위해 다음과 같은 </a:t>
            </a:r>
            <a:r>
              <a:rPr lang="ko-KR" altLang="en-US" dirty="0" err="1"/>
              <a:t>메소드를</a:t>
            </a:r>
            <a:r>
              <a:rPr lang="ko-KR" altLang="en-US" dirty="0"/>
              <a:t> 제공하고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en-US" altLang="ko-KR" dirty="0" err="1"/>
              <a:t>JSON.stringify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en-US" altLang="ko-KR" dirty="0" err="1"/>
              <a:t>JSON.parse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6"/>
                </a:solidFill>
              </a:rPr>
              <a:t>두 </a:t>
            </a:r>
            <a:r>
              <a:rPr lang="ko-KR" altLang="en-US" dirty="0" err="1">
                <a:solidFill>
                  <a:schemeClr val="accent6"/>
                </a:solidFill>
              </a:rPr>
              <a:t>메소드의</a:t>
            </a:r>
            <a:r>
              <a:rPr lang="ko-KR" altLang="en-US" dirty="0">
                <a:solidFill>
                  <a:schemeClr val="accent6"/>
                </a:solidFill>
              </a:rPr>
              <a:t> 사용 목적은 간단합니다</a:t>
            </a:r>
            <a:r>
              <a:rPr lang="en-US" altLang="ko-KR" dirty="0">
                <a:solidFill>
                  <a:schemeClr val="accent6"/>
                </a:solidFill>
              </a:rPr>
              <a:t>. </a:t>
            </a:r>
            <a:r>
              <a:rPr lang="ko-KR" altLang="en-US" dirty="0">
                <a:solidFill>
                  <a:schemeClr val="accent6"/>
                </a:solidFill>
              </a:rPr>
              <a:t>객체와 문자열로의 변환이 목적입니다</a:t>
            </a:r>
            <a:r>
              <a:rPr lang="en-US" altLang="ko-KR" dirty="0">
                <a:solidFill>
                  <a:schemeClr val="accent6"/>
                </a:solidFill>
              </a:rPr>
              <a:t>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en-US" altLang="ko-KR" sz="3200" dirty="0" err="1"/>
              <a:t>JSON.stringify</a:t>
            </a:r>
            <a:r>
              <a:rPr lang="en-US" altLang="ko-KR" sz="3200" dirty="0"/>
              <a:t>(</a:t>
            </a:r>
            <a:r>
              <a:rPr lang="en-US" altLang="ko-KR" sz="3200" dirty="0" err="1"/>
              <a:t>arg</a:t>
            </a:r>
            <a:r>
              <a:rPr lang="en-US" altLang="ko-KR" sz="3200" dirty="0"/>
              <a:t>)</a:t>
            </a:r>
            <a:r>
              <a:rPr lang="ko-KR" altLang="en-US" sz="3200" dirty="0"/>
              <a:t>는 객체를 문자열로 변환합니다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    </a:t>
            </a:r>
            <a:r>
              <a:rPr lang="en-US" altLang="ko-KR" dirty="0"/>
              <a:t>------------ &gt;  </a:t>
            </a:r>
            <a:r>
              <a:rPr lang="ko-KR" altLang="en-US" dirty="0"/>
              <a:t>문자열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69" y="2769722"/>
            <a:ext cx="8077662" cy="246314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en-US" altLang="ko-KR" sz="3600" dirty="0" err="1"/>
              <a:t>JSON.parse</a:t>
            </a:r>
            <a:r>
              <a:rPr lang="en-US" altLang="ko-KR" sz="3600" dirty="0"/>
              <a:t>(</a:t>
            </a:r>
            <a:r>
              <a:rPr lang="en-US" altLang="ko-KR" sz="3600" dirty="0" err="1"/>
              <a:t>arg</a:t>
            </a:r>
            <a:r>
              <a:rPr lang="en-US" altLang="ko-KR" sz="3600" dirty="0"/>
              <a:t>)</a:t>
            </a:r>
            <a:r>
              <a:rPr lang="ko-KR" altLang="en-US" sz="3600" dirty="0"/>
              <a:t>는 문자열을 객체로 변환합니다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  </a:t>
            </a:r>
            <a:r>
              <a:rPr lang="en-US" altLang="ko-KR" dirty="0"/>
              <a:t>&lt; ------------    </a:t>
            </a:r>
            <a:r>
              <a:rPr lang="ko-KR" altLang="en-US" dirty="0"/>
              <a:t>문자열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80" y="2570820"/>
            <a:ext cx="8021239" cy="242252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DOM(Document Object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문서객체모델이라고</a:t>
            </a:r>
            <a:r>
              <a:rPr lang="ko-KR" altLang="en-US" dirty="0"/>
              <a:t> 하며 </a:t>
            </a:r>
            <a:r>
              <a:rPr lang="en-US" altLang="ko-KR" dirty="0"/>
              <a:t>HTML </a:t>
            </a:r>
            <a:r>
              <a:rPr lang="ko-KR" altLang="en-US" dirty="0"/>
              <a:t>혹은 </a:t>
            </a:r>
            <a:r>
              <a:rPr lang="en-US" altLang="ko-KR" dirty="0"/>
              <a:t>XML</a:t>
            </a:r>
            <a:r>
              <a:rPr lang="ko-KR" altLang="en-US" dirty="0"/>
              <a:t>문서의 구조화된 표현을 제공하는 표준입니다</a:t>
            </a:r>
            <a:r>
              <a:rPr lang="en-US" altLang="ko-KR" dirty="0"/>
              <a:t>. HTML</a:t>
            </a:r>
            <a:r>
              <a:rPr lang="ko-KR" altLang="en-US" dirty="0"/>
              <a:t>에서는 자바스크립트가 </a:t>
            </a:r>
            <a:r>
              <a:rPr lang="en-US" altLang="ko-KR" dirty="0"/>
              <a:t>DOM </a:t>
            </a:r>
            <a:r>
              <a:rPr lang="ko-KR" altLang="en-US" dirty="0"/>
              <a:t>구조에 접근할 수 있는 방법이 제공되며 이를 통해 문서 구조</a:t>
            </a:r>
            <a:r>
              <a:rPr lang="en-US" altLang="ko-KR" dirty="0"/>
              <a:t>, </a:t>
            </a:r>
            <a:r>
              <a:rPr lang="ko-KR" altLang="en-US" dirty="0"/>
              <a:t>스타일</a:t>
            </a:r>
            <a:r>
              <a:rPr lang="en-US" altLang="ko-KR" dirty="0"/>
              <a:t>, </a:t>
            </a:r>
            <a:r>
              <a:rPr lang="ko-KR" altLang="en-US" dirty="0" err="1"/>
              <a:t>내용등을</a:t>
            </a:r>
            <a:r>
              <a:rPr lang="ko-KR" altLang="en-US" dirty="0"/>
              <a:t> 변경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1208</Words>
  <Application>Microsoft Office PowerPoint</Application>
  <PresentationFormat>와이드스크린</PresentationFormat>
  <Paragraphs>228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클라우드 데브옵스 프론트엔드&amp;백엔드 자바(JAVA) 풀스택 개발자 취업캠프</vt:lpstr>
      <vt:lpstr>JSON Server란?</vt:lpstr>
      <vt:lpstr>JSON 이란?</vt:lpstr>
      <vt:lpstr>JSON 기본 형태</vt:lpstr>
      <vt:lpstr>데이터의 값으로 다양한 타입</vt:lpstr>
      <vt:lpstr>JSON 사용</vt:lpstr>
      <vt:lpstr>1. JSON.stringify(arg)는 객체를 문자열로 변환합니다.</vt:lpstr>
      <vt:lpstr>2. JSON.parse(arg)는 문자열을 객체로 변환합니다.</vt:lpstr>
      <vt:lpstr>DOM(Document Object Model)</vt:lpstr>
      <vt:lpstr>DOM의 예시</vt:lpstr>
      <vt:lpstr>HTML 요소선택</vt:lpstr>
      <vt:lpstr>DOM 제어 연습</vt:lpstr>
      <vt:lpstr>쿼리 셀렉터</vt:lpstr>
      <vt:lpstr>HTML 요소 생성, 제거, 추가</vt:lpstr>
      <vt:lpstr>실습</vt:lpstr>
      <vt:lpstr>HTML 요소의 속성값 변경</vt:lpstr>
      <vt:lpstr>예제</vt:lpstr>
      <vt:lpstr>HTML 이벤트핸들러 추가</vt:lpstr>
      <vt:lpstr>addEventHandler()를 이용한 이벤트 핸들러 추가</vt:lpstr>
      <vt:lpstr>이벤트 핸들링 방식</vt:lpstr>
      <vt:lpstr>addEventListener의 특징</vt:lpstr>
      <vt:lpstr>콜백 함수는 함수 참조문</vt:lpstr>
      <vt:lpstr>이벤트 객체</vt:lpstr>
      <vt:lpstr>DOM 텍스트 노드 변경</vt:lpstr>
      <vt:lpstr>동기와 비동기 이해</vt:lpstr>
      <vt:lpstr>비동기 프로그래밍(asynchronous programming)</vt:lpstr>
      <vt:lpstr>동기 / 비동기 특징</vt:lpstr>
      <vt:lpstr>비동기 처리 방식</vt:lpstr>
      <vt:lpstr>콜백 지옥(callback hell) 또는 멸망의 피라미드(pyramid of doom)</vt:lpstr>
      <vt:lpstr>비동기 처리의 스탠다드 : Promise</vt:lpstr>
      <vt:lpstr>Promise 코드 예시</vt:lpstr>
      <vt:lpstr>Promise 설명</vt:lpstr>
      <vt:lpstr>Promise을 그림으로 설명</vt:lpstr>
      <vt:lpstr>async/await의 도입 배경</vt:lpstr>
      <vt:lpstr>async / await</vt:lpstr>
      <vt:lpstr>async: 비동기 작업을 만드는 손쉬운 방법</vt:lpstr>
      <vt:lpstr>AJAX (Asynchronous Javascript And Xml)</vt:lpstr>
      <vt:lpstr>AJAX (비동기 통신)의 방법</vt:lpstr>
      <vt:lpstr>실습1</vt:lpstr>
      <vt:lpstr>실습2</vt:lpstr>
      <vt:lpstr>preventDefault 란?</vt:lpstr>
      <vt:lpstr>jQuery</vt:lpstr>
      <vt:lpstr>셀렉터(Selector)란?</vt:lpstr>
      <vt:lpstr>$(Selector), jQuery(Selector)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데브옵스 프론트엔드&amp;백엔드 자바(JAVA) 풀스택 개발자 취업캠프</dc:title>
  <dc:creator>admin</dc:creator>
  <cp:lastModifiedBy>DU</cp:lastModifiedBy>
  <cp:revision>133</cp:revision>
  <dcterms:created xsi:type="dcterms:W3CDTF">2023-12-27T22:23:02Z</dcterms:created>
  <dcterms:modified xsi:type="dcterms:W3CDTF">2025-03-25T23:09:36Z</dcterms:modified>
</cp:coreProperties>
</file>