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BC844-2DBB-4E8E-BDF6-724ECBB0AD88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44AFE-6E46-4286-9264-55127C118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3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8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6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7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3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8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4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3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6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8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5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DC9C-81C8-4AE5-ABD8-20EA6C1347F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1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클라우드</a:t>
            </a:r>
            <a:r>
              <a:rPr lang="ko-KR" altLang="en-US" sz="4800" dirty="0"/>
              <a:t> </a:t>
            </a:r>
            <a:r>
              <a:rPr lang="ko-KR" altLang="en-US" sz="4800" dirty="0" err="1" smtClean="0"/>
              <a:t>데브옵스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err="1" smtClean="0"/>
              <a:t>프론트엔드</a:t>
            </a:r>
            <a:r>
              <a:rPr lang="en-US" altLang="ko-KR" sz="4800" dirty="0"/>
              <a:t>&amp;</a:t>
            </a:r>
            <a:r>
              <a:rPr lang="ko-KR" altLang="en-US" sz="4800" dirty="0" err="1"/>
              <a:t>백엔드</a:t>
            </a:r>
            <a:r>
              <a:rPr lang="ko-KR" altLang="en-US" sz="4800" dirty="0"/>
              <a:t> 자바</a:t>
            </a:r>
            <a:r>
              <a:rPr lang="en-US" altLang="ko-KR" sz="4800" dirty="0"/>
              <a:t>(JAVA) </a:t>
            </a:r>
            <a:r>
              <a:rPr lang="ko-KR" altLang="en-US" sz="4800" dirty="0" err="1"/>
              <a:t>풀스택</a:t>
            </a:r>
            <a:r>
              <a:rPr lang="ko-KR" altLang="en-US" sz="4800" dirty="0"/>
              <a:t> 개발자 취업캠프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2024.12.30 ~ 2025.5.30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2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 smtClean="0"/>
              <a:t>모놀리식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아키텍처와 마이크로서비스 아키텍처 비교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95" y="1825625"/>
            <a:ext cx="4229690" cy="365811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48" y="1825626"/>
            <a:ext cx="5012683" cy="365811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559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모놀리식</a:t>
            </a:r>
            <a:r>
              <a:rPr lang="ko-KR" altLang="en-US" dirty="0" smtClean="0"/>
              <a:t> 애플리케이션을 분할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6598" y="2015698"/>
            <a:ext cx="5184396" cy="397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5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마이크로서비스 아키텍처 </a:t>
            </a:r>
            <a:r>
              <a:rPr lang="en-US" altLang="ko-KR" sz="3200" dirty="0"/>
              <a:t>(</a:t>
            </a:r>
            <a:r>
              <a:rPr lang="en-US" altLang="ko-KR" sz="3200" dirty="0" err="1"/>
              <a:t>Microservice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Architecture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309" y="1690688"/>
            <a:ext cx="8925381" cy="387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5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Spring Cloud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258" y="2215068"/>
            <a:ext cx="7411484" cy="3496163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813070" y="1568737"/>
            <a:ext cx="8565859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분산 시스템을 구축하고 운영하기 위한 스프링 프레임 기반 라이브러리의 모음이다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이는 마이크로서비스 아키텍처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(MSA)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를 구현할 때 주로 사용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44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-apple-system</vt:lpstr>
      <vt:lpstr>맑은 고딕</vt:lpstr>
      <vt:lpstr>Arial</vt:lpstr>
      <vt:lpstr>Office 테마</vt:lpstr>
      <vt:lpstr>클라우드 데브옵스 프론트엔드&amp;백엔드 자바(JAVA) 풀스택 개발자 취업캠프</vt:lpstr>
      <vt:lpstr>모놀리식 아키텍처와 마이크로서비스 아키텍처 비교</vt:lpstr>
      <vt:lpstr>모놀리식 애플리케이션을 분할</vt:lpstr>
      <vt:lpstr>마이크로서비스 아키텍처 (Microservice Architecture)</vt:lpstr>
      <vt:lpstr>Spring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데브옵스 프론트엔드&amp;백엔드 자바(JAVA) 풀스택 개발자 취업캠프</dc:title>
  <dc:creator>admin</dc:creator>
  <cp:lastModifiedBy>DU</cp:lastModifiedBy>
  <cp:revision>99</cp:revision>
  <dcterms:created xsi:type="dcterms:W3CDTF">2023-12-27T22:23:02Z</dcterms:created>
  <dcterms:modified xsi:type="dcterms:W3CDTF">2025-03-26T23:32:53Z</dcterms:modified>
</cp:coreProperties>
</file>