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9" r:id="rId4"/>
    <p:sldId id="258" r:id="rId5"/>
    <p:sldId id="260" r:id="rId6"/>
    <p:sldId id="259" r:id="rId7"/>
    <p:sldId id="261" r:id="rId8"/>
    <p:sldId id="263" r:id="rId9"/>
    <p:sldId id="262" r:id="rId10"/>
    <p:sldId id="264" r:id="rId11"/>
    <p:sldId id="265" r:id="rId12"/>
    <p:sldId id="27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darapeneni" userId="35f08750431af6cb" providerId="LiveId" clId="{5B79B9D9-C798-41C1-9BCA-BF6F12A8A217}"/>
    <pc:docChg chg="modSld sldOrd">
      <pc:chgData name="chaitanya darapeneni" userId="35f08750431af6cb" providerId="LiveId" clId="{5B79B9D9-C798-41C1-9BCA-BF6F12A8A217}" dt="2021-04-29T21:32:22.212" v="7"/>
      <pc:docMkLst>
        <pc:docMk/>
      </pc:docMkLst>
      <pc:sldChg chg="ord">
        <pc:chgData name="chaitanya darapeneni" userId="35f08750431af6cb" providerId="LiveId" clId="{5B79B9D9-C798-41C1-9BCA-BF6F12A8A217}" dt="2021-04-29T21:32:22.212" v="7"/>
        <pc:sldMkLst>
          <pc:docMk/>
          <pc:sldMk cId="0" sldId="257"/>
        </pc:sldMkLst>
      </pc:sldChg>
      <pc:sldChg chg="ord">
        <pc:chgData name="chaitanya darapeneni" userId="35f08750431af6cb" providerId="LiveId" clId="{5B79B9D9-C798-41C1-9BCA-BF6F12A8A217}" dt="2021-04-29T21:26:46.481" v="3"/>
        <pc:sldMkLst>
          <pc:docMk/>
          <pc:sldMk cId="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B9C4B11-A4B3-47DA-A28D-DB5DDE6B4D27}" type="datetimeFigureOut">
              <a:rPr lang="en-US" smtClean="0"/>
              <a:pPr/>
              <a:t>4/29/2021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C56E158-8EE9-474B-AA99-C7C1ABC022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B11-A4B3-47DA-A28D-DB5DDE6B4D27}"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B11-A4B3-47DA-A28D-DB5DDE6B4D27}"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9C4B11-A4B3-47DA-A28D-DB5DDE6B4D27}"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B9C4B11-A4B3-47DA-A28D-DB5DDE6B4D27}" type="datetimeFigureOut">
              <a:rPr lang="en-US" smtClean="0"/>
              <a:pPr/>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56E158-8EE9-474B-AA99-C7C1ABC0220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9C4B11-A4B3-47DA-A28D-DB5DDE6B4D27}"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B9C4B11-A4B3-47DA-A28D-DB5DDE6B4D27}" type="datetimeFigureOut">
              <a:rPr lang="en-US" smtClean="0"/>
              <a:pPr/>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B9C4B11-A4B3-47DA-A28D-DB5DDE6B4D27}" type="datetimeFigureOut">
              <a:rPr lang="en-US" smtClean="0"/>
              <a:pPr/>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C4B11-A4B3-47DA-A28D-DB5DDE6B4D27}" type="datetimeFigureOut">
              <a:rPr lang="en-US" smtClean="0"/>
              <a:pPr/>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B9C4B11-A4B3-47DA-A28D-DB5DDE6B4D27}"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56E158-8EE9-474B-AA99-C7C1ABC022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B9C4B11-A4B3-47DA-A28D-DB5DDE6B4D27}" type="datetimeFigureOut">
              <a:rPr lang="en-US" smtClean="0"/>
              <a:pPr/>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C56E158-8EE9-474B-AA99-C7C1ABC0220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9C4B11-A4B3-47DA-A28D-DB5DDE6B4D27}" type="datetimeFigureOut">
              <a:rPr lang="en-US" smtClean="0"/>
              <a:pPr/>
              <a:t>4/29/2021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C56E158-8EE9-474B-AA99-C7C1ABC0220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sz="4400" dirty="0">
                <a:latin typeface="Times New Roman" pitchFamily="18" charset="0"/>
                <a:cs typeface="Times New Roman" pitchFamily="18" charset="0"/>
              </a:rPr>
              <a:t> </a:t>
            </a:r>
            <a:br>
              <a:rPr sz="4400" dirty="0">
                <a:latin typeface="Times New Roman" pitchFamily="18" charset="0"/>
                <a:cs typeface="Times New Roman" pitchFamily="18" charset="0"/>
              </a:rPr>
            </a:br>
            <a:r>
              <a:rPr sz="4400" b="1" dirty="0">
                <a:latin typeface="Times New Roman" pitchFamily="18" charset="0"/>
                <a:cs typeface="Times New Roman" pitchFamily="18" charset="0"/>
              </a:rPr>
              <a:t>Radio Frequency Identification in Transport and Logistics Industry</a:t>
            </a:r>
            <a:endParaRPr sz="44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BD6F53B-9BB5-A141-8EAF-108EB9E1E3F0}"/>
              </a:ext>
            </a:extLst>
          </p:cNvPr>
          <p:cNvSpPr txBox="1"/>
          <p:nvPr/>
        </p:nvSpPr>
        <p:spPr>
          <a:xfrm>
            <a:off x="6032665" y="4346369"/>
            <a:ext cx="2401170" cy="369332"/>
          </a:xfrm>
          <a:prstGeom prst="rect">
            <a:avLst/>
          </a:prstGeom>
          <a:noFill/>
        </p:spPr>
        <p:txBody>
          <a:bodyPr wrap="none" rtlCol="0">
            <a:spAutoFit/>
          </a:bodyPr>
          <a:lstStyle/>
          <a:p>
            <a:r>
              <a:rPr lang="en-US" dirty="0"/>
              <a:t>Chaitanya </a:t>
            </a:r>
            <a:r>
              <a:rPr lang="en-US"/>
              <a:t>Darapaneni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096962"/>
          </a:xfrm>
        </p:spPr>
        <p:txBody>
          <a:bodyPr>
            <a:noAutofit/>
          </a:bodyPr>
          <a:lstStyle/>
          <a:p>
            <a:pPr algn="ct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Advantages of RFID technology in Transportation &amp; Logistics (Cont) </a:t>
            </a:r>
            <a:endParaRPr lang="en-US" sz="2800"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lnSpc>
                <a:spcPct val="150000"/>
              </a:lnSpc>
            </a:pPr>
            <a:r>
              <a:rPr lang="en-US" sz="2400" dirty="0">
                <a:latin typeface="Times New Roman" pitchFamily="18" charset="0"/>
                <a:cs typeface="Times New Roman" pitchFamily="18" charset="0"/>
              </a:rPr>
              <a:t>Access control </a:t>
            </a:r>
          </a:p>
          <a:p>
            <a:pPr>
              <a:lnSpc>
                <a:spcPct val="150000"/>
              </a:lnSpc>
            </a:pPr>
            <a:r>
              <a:rPr lang="en-US" sz="2400" dirty="0" err="1">
                <a:latin typeface="Times New Roman" pitchFamily="18" charset="0"/>
                <a:cs typeface="Times New Roman" pitchFamily="18" charset="0"/>
              </a:rPr>
              <a:t>Geofencing</a:t>
            </a:r>
            <a:r>
              <a:rPr lang="en-US" sz="2400" dirty="0">
                <a:latin typeface="Times New Roman" pitchFamily="18" charset="0"/>
                <a:cs typeface="Times New Roman" pitchFamily="18" charset="0"/>
              </a:rPr>
              <a:t>  </a:t>
            </a:r>
          </a:p>
          <a:p>
            <a:pPr>
              <a:lnSpc>
                <a:spcPct val="150000"/>
              </a:lnSpc>
            </a:pPr>
            <a:r>
              <a:rPr lang="en-US" sz="2400" dirty="0">
                <a:latin typeface="Times New Roman" pitchFamily="18" charset="0"/>
                <a:cs typeface="Times New Roman" pitchFamily="18" charset="0"/>
              </a:rPr>
              <a:t>Safety and security audit </a:t>
            </a:r>
          </a:p>
          <a:p>
            <a:pPr>
              <a:lnSpc>
                <a:spcPct val="150000"/>
              </a:lnSpc>
            </a:pPr>
            <a:r>
              <a:rPr lang="en-US" sz="2400" dirty="0">
                <a:latin typeface="Times New Roman" pitchFamily="18" charset="0"/>
                <a:cs typeface="Times New Roman" pitchFamily="18" charset="0"/>
              </a:rPr>
              <a:t>Battery and fluid monitoring </a:t>
            </a:r>
          </a:p>
          <a:p>
            <a:pPr>
              <a:lnSpc>
                <a:spcPct val="150000"/>
              </a:lnSpc>
            </a:pPr>
            <a:r>
              <a:rPr lang="en-US" sz="2400" dirty="0">
                <a:latin typeface="Times New Roman" pitchFamily="18" charset="0"/>
                <a:cs typeface="Times New Roman" pitchFamily="18" charset="0"/>
              </a:rPr>
              <a:t>Reports and key performance indicators</a:t>
            </a:r>
          </a:p>
          <a:p>
            <a:pPr>
              <a:lnSpc>
                <a:spcPct val="150000"/>
              </a:lnSpc>
              <a:buNone/>
            </a:pPr>
            <a:r>
              <a:rPr lang="en-US" sz="2500" b="1" dirty="0">
                <a:latin typeface="Times New Roman" pitchFamily="18" charset="0"/>
                <a:cs typeface="Times New Roman" pitchFamily="18" charset="0"/>
              </a:rPr>
              <a:t>4.Streamline Break Bulk and General Cargo Operations</a:t>
            </a:r>
          </a:p>
          <a:p>
            <a:pPr>
              <a:lnSpc>
                <a:spcPct val="150000"/>
              </a:lnSpc>
            </a:pPr>
            <a:r>
              <a:rPr lang="en-US" sz="2400" dirty="0">
                <a:latin typeface="Times New Roman" pitchFamily="18" charset="0"/>
                <a:cs typeface="Times New Roman" pitchFamily="18" charset="0"/>
              </a:rPr>
              <a:t>Improve control over Container Freight Station</a:t>
            </a:r>
          </a:p>
          <a:p>
            <a:pPr>
              <a:lnSpc>
                <a:spcPct val="150000"/>
              </a:lnSpc>
            </a:pPr>
            <a:r>
              <a:rPr lang="en-US" sz="2400" dirty="0">
                <a:latin typeface="Times New Roman" pitchFamily="18" charset="0"/>
                <a:cs typeface="Times New Roman" pitchFamily="18" charset="0"/>
              </a:rPr>
              <a:t>Support for all types of roll-on/roll-off Vehicle Operations</a:t>
            </a:r>
          </a:p>
          <a:p>
            <a:pPr>
              <a:lnSpc>
                <a:spcPct val="150000"/>
              </a:lnSpc>
            </a:pPr>
            <a:r>
              <a:rPr lang="en-US" sz="2400" dirty="0">
                <a:latin typeface="Times New Roman" pitchFamily="18" charset="0"/>
                <a:cs typeface="Times New Roman" pitchFamily="18" charset="0"/>
              </a:rPr>
              <a:t>Simplify Billing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334962"/>
          </a:xfrm>
        </p:spPr>
        <p:txBody>
          <a:bodyPr>
            <a:noAutofit/>
          </a:bodyPr>
          <a:lstStyle/>
          <a:p>
            <a:pPr algn="ct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Advantages of RFID technology in Transportation &amp; Logistics (Cont) </a:t>
            </a:r>
            <a:endParaRPr lang="en-US" sz="2800" dirty="0"/>
          </a:p>
        </p:txBody>
      </p:sp>
      <p:sp>
        <p:nvSpPr>
          <p:cNvPr id="3" name="Content Placeholder 2"/>
          <p:cNvSpPr>
            <a:spLocks noGrp="1"/>
          </p:cNvSpPr>
          <p:nvPr>
            <p:ph idx="1"/>
          </p:nvPr>
        </p:nvSpPr>
        <p:spPr>
          <a:xfrm>
            <a:off x="457200" y="1143000"/>
            <a:ext cx="8229600" cy="5715000"/>
          </a:xfrm>
        </p:spPr>
        <p:txBody>
          <a:bodyPr>
            <a:normAutofit/>
          </a:bodyPr>
          <a:lstStyle/>
          <a:p>
            <a:r>
              <a:rPr lang="en-US" sz="2400" dirty="0">
                <a:latin typeface="Times New Roman" pitchFamily="18" charset="0"/>
                <a:cs typeface="Times New Roman" pitchFamily="18" charset="0"/>
              </a:rPr>
              <a:t>Extend Mobile Framework/Customization Capabilities</a:t>
            </a:r>
          </a:p>
          <a:p>
            <a:pPr>
              <a:lnSpc>
                <a:spcPct val="150000"/>
              </a:lnSpc>
              <a:buNone/>
            </a:pPr>
            <a:r>
              <a:rPr lang="en-US" sz="2500" b="1" dirty="0">
                <a:latin typeface="Times New Roman" pitchFamily="18" charset="0"/>
                <a:cs typeface="Times New Roman" pitchFamily="18" charset="0"/>
              </a:rPr>
              <a:t>5.Vehicle Tracking</a:t>
            </a:r>
            <a:endParaRPr lang="en-US" sz="25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Reduce labor cost for vehicle processing</a:t>
            </a:r>
          </a:p>
          <a:p>
            <a:pPr>
              <a:lnSpc>
                <a:spcPct val="150000"/>
              </a:lnSpc>
            </a:pPr>
            <a:r>
              <a:rPr lang="en-US" sz="2400" dirty="0">
                <a:latin typeface="Times New Roman" pitchFamily="18" charset="0"/>
                <a:cs typeface="Times New Roman" pitchFamily="18" charset="0"/>
              </a:rPr>
              <a:t>Decrease on-site dwell time, enabling better yard throughput and increased responsiveness to dealer and customer demands</a:t>
            </a:r>
          </a:p>
          <a:p>
            <a:pPr>
              <a:lnSpc>
                <a:spcPct val="150000"/>
              </a:lnSpc>
            </a:pPr>
            <a:r>
              <a:rPr lang="en-US" sz="2400" dirty="0">
                <a:latin typeface="Times New Roman" pitchFamily="18" charset="0"/>
                <a:cs typeface="Times New Roman" pitchFamily="18" charset="0"/>
              </a:rPr>
              <a:t>Enhance quality by ensuring that no process steps are missed and that every vehicle departs in accordance with dealer/customer specifications.</a:t>
            </a:r>
          </a:p>
          <a:p>
            <a:pPr>
              <a:buNone/>
            </a:pPr>
            <a:endParaRPr lang="en-US" sz="2400" dirty="0"/>
          </a:p>
          <a:p>
            <a:pPr>
              <a:buNone/>
            </a:pP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6600" dirty="0">
              <a:latin typeface="Times New Roman" pitchFamily="18" charset="0"/>
              <a:cs typeface="Times New Roman" pitchFamily="18" charset="0"/>
            </a:endParaRPr>
          </a:p>
          <a:p>
            <a:pPr>
              <a:buNone/>
            </a:pPr>
            <a:r>
              <a:rPr lang="en-US" sz="6600" dirty="0">
                <a:latin typeface="Times New Roman" pitchFamily="18" charset="0"/>
                <a:cs typeface="Times New Roman"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ctr"/>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1066800"/>
            <a:ext cx="8229600" cy="5059363"/>
          </a:xfrm>
        </p:spPr>
        <p:txBody>
          <a:bodyPr>
            <a:normAutofit/>
          </a:bodyPr>
          <a:lstStyle/>
          <a:p>
            <a:pPr>
              <a:lnSpc>
                <a:spcPct val="150000"/>
              </a:lnSpc>
            </a:pPr>
            <a:r>
              <a:rPr lang="en-US" sz="2400" dirty="0">
                <a:latin typeface="Times New Roman" pitchFamily="18" charset="0"/>
                <a:cs typeface="Times New Roman" pitchFamily="18" charset="0"/>
              </a:rPr>
              <a:t>Radio-Frequency Identification (RFID) is a technology that enables data to be transmitted securely at very fast speeds. It also doesn’t require a line of sight like barcodes do, which means that it is more user-friendly and able to be used in a wide variety of settings.</a:t>
            </a:r>
          </a:p>
          <a:p>
            <a:pPr>
              <a:lnSpc>
                <a:spcPct val="150000"/>
              </a:lnSpc>
            </a:pPr>
            <a:r>
              <a:rPr lang="en-US" sz="2400" dirty="0">
                <a:latin typeface="Times New Roman" pitchFamily="18" charset="0"/>
                <a:cs typeface="Times New Roman" pitchFamily="18" charset="0"/>
              </a:rPr>
              <a:t>RFID Technology is currently making a huge difference in the transportation sector, with the ability to support an incredibly versatile range of applications. Data relating to an object is stored on an RFID tag which can be added to an item.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Continued..</a:t>
            </a:r>
          </a:p>
        </p:txBody>
      </p:sp>
      <p:sp>
        <p:nvSpPr>
          <p:cNvPr id="3" name="Content Placeholder 2"/>
          <p:cNvSpPr>
            <a:spLocks noGrp="1"/>
          </p:cNvSpPr>
          <p:nvPr>
            <p:ph idx="1"/>
          </p:nvPr>
        </p:nvSpPr>
        <p:spPr>
          <a:xfrm>
            <a:off x="457200" y="1066800"/>
            <a:ext cx="8229600" cy="5059363"/>
          </a:xfrm>
        </p:spPr>
        <p:txBody>
          <a:bodyPr>
            <a:normAutofit lnSpcReduction="10000"/>
          </a:bodyPr>
          <a:lstStyle/>
          <a:p>
            <a:pPr>
              <a:lnSpc>
                <a:spcPct val="150000"/>
              </a:lnSpc>
            </a:pPr>
            <a:r>
              <a:rPr lang="en-US" sz="2400" dirty="0">
                <a:latin typeface="Times New Roman" pitchFamily="18" charset="0"/>
                <a:cs typeface="Times New Roman" pitchFamily="18" charset="0"/>
              </a:rPr>
              <a:t>RFID technology can be used to automate workflows and processes while capturing data on tracked assets at multiple sites and to identify shipping bottlenecks in order to quickly adjust delivery schedules within the supply chain.</a:t>
            </a:r>
          </a:p>
          <a:p>
            <a:pPr>
              <a:lnSpc>
                <a:spcPct val="150000"/>
              </a:lnSpc>
            </a:pPr>
            <a:r>
              <a:rPr lang="en-US" sz="2400" dirty="0">
                <a:latin typeface="Times New Roman" pitchFamily="18" charset="0"/>
                <a:cs typeface="Times New Roman" pitchFamily="18" charset="0"/>
              </a:rPr>
              <a:t>It allows access to historical data on the location and status of assets, eliminating written logs. It provides increased visibility into the supply chain to help meet service level commitments. Secondly, RFID technology can used for Vehicle Tracking and identification.</a:t>
            </a: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ctr"/>
            <a:r>
              <a:rPr lang="en-US" sz="40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868362"/>
            <a:ext cx="8229600" cy="5715000"/>
          </a:xfrm>
        </p:spPr>
        <p:txBody>
          <a:bodyPr>
            <a:noAutofit/>
          </a:bodyPr>
          <a:lstStyle/>
          <a:p>
            <a:pPr>
              <a:lnSpc>
                <a:spcPct val="150000"/>
              </a:lnSpc>
            </a:pPr>
            <a:r>
              <a:rPr lang="en-US" sz="2400" dirty="0">
                <a:latin typeface="Times New Roman" pitchFamily="18" charset="0"/>
                <a:cs typeface="Times New Roman" pitchFamily="18" charset="0"/>
              </a:rPr>
              <a:t>Carrier organizations and travelers are losing a ton of cash because of lost things and absence of productivity in stock following. Another significant issue that carrier organizations face is the failure to track and review the airplane lodge resources. </a:t>
            </a:r>
          </a:p>
          <a:p>
            <a:pPr>
              <a:lnSpc>
                <a:spcPct val="150000"/>
              </a:lnSpc>
            </a:pPr>
            <a:r>
              <a:rPr lang="en-US" sz="2400" dirty="0">
                <a:latin typeface="Times New Roman" pitchFamily="18" charset="0"/>
                <a:cs typeface="Times New Roman" pitchFamily="18" charset="0"/>
              </a:rPr>
              <a:t> There have been a lot more such occurrences where absence of robotization has been accused on human mistake. On numerous events, aircraft organizations need to make up for those blunders fiscally yet on different events, the result is a more uncommon one which can't be made up for. </a:t>
            </a:r>
            <a:endParaRPr lang="en-US" sz="23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258762"/>
          </a:xfrm>
        </p:spPr>
        <p:txBody>
          <a:bodyPr>
            <a:noAutofit/>
          </a:bodyPr>
          <a:lstStyle/>
          <a:p>
            <a:pPr algn="ct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Discussion</a:t>
            </a:r>
          </a:p>
        </p:txBody>
      </p:sp>
      <p:sp>
        <p:nvSpPr>
          <p:cNvPr id="3" name="Content Placeholder 2"/>
          <p:cNvSpPr>
            <a:spLocks noGrp="1"/>
          </p:cNvSpPr>
          <p:nvPr>
            <p:ph idx="1"/>
          </p:nvPr>
        </p:nvSpPr>
        <p:spPr>
          <a:xfrm>
            <a:off x="457200" y="609600"/>
            <a:ext cx="8229600" cy="5516563"/>
          </a:xfrm>
        </p:spPr>
        <p:txBody>
          <a:bodyPr>
            <a:noAutofit/>
          </a:bodyPr>
          <a:lstStyle/>
          <a:p>
            <a:pPr>
              <a:lnSpc>
                <a:spcPct val="150000"/>
              </a:lnSpc>
            </a:pPr>
            <a:r>
              <a:rPr lang="en-US" sz="2400" dirty="0">
                <a:latin typeface="Times New Roman" pitchFamily="18" charset="0"/>
                <a:cs typeface="Times New Roman" pitchFamily="18" charset="0"/>
              </a:rPr>
              <a:t>RFID has been actually a distinct advantage for the flight business, be it in the expert front or be it in the individual front. Travelers have a suspicion that all is well and good when they drop their baggage at the gear counter that their packs will be conveyed to them in precisely the same condition.</a:t>
            </a:r>
          </a:p>
          <a:p>
            <a:pPr>
              <a:lnSpc>
                <a:spcPct val="150000"/>
              </a:lnSpc>
            </a:pPr>
            <a:r>
              <a:rPr lang="en-US" sz="2400" dirty="0">
                <a:latin typeface="Times New Roman" pitchFamily="18" charset="0"/>
                <a:cs typeface="Times New Roman" pitchFamily="18" charset="0"/>
              </a:rPr>
              <a:t>It would not be right to address the way that RFID innovation has helped stacks in building up an exceptionally secure feeling that all is well with the world and solace among the travelers about their excursion as well as about their gear.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8951"/>
            <a:ext cx="8229600" cy="715962"/>
          </a:xfrm>
        </p:spPr>
        <p:txBody>
          <a:bodyPr>
            <a:normAutofit/>
          </a:bodyPr>
          <a:lstStyle/>
          <a:p>
            <a:pPr algn="ctr"/>
            <a:r>
              <a:rPr lang="en-US" sz="3600" b="1" dirty="0">
                <a:latin typeface="Times New Roman" pitchFamily="18" charset="0"/>
                <a:cs typeface="Times New Roman" pitchFamily="18" charset="0"/>
              </a:rPr>
              <a:t>Results</a:t>
            </a:r>
          </a:p>
        </p:txBody>
      </p:sp>
      <p:sp>
        <p:nvSpPr>
          <p:cNvPr id="3" name="Content Placeholder 2"/>
          <p:cNvSpPr>
            <a:spLocks noGrp="1"/>
          </p:cNvSpPr>
          <p:nvPr>
            <p:ph idx="1"/>
          </p:nvPr>
        </p:nvSpPr>
        <p:spPr>
          <a:xfrm>
            <a:off x="457200" y="990600"/>
            <a:ext cx="8229600" cy="6096000"/>
          </a:xfrm>
        </p:spPr>
        <p:txBody>
          <a:bodyPr>
            <a:noAutofit/>
          </a:bodyPr>
          <a:lstStyle/>
          <a:p>
            <a:pPr>
              <a:lnSpc>
                <a:spcPct val="150000"/>
              </a:lnSpc>
            </a:pPr>
            <a:r>
              <a:rPr lang="en-US" sz="2400" dirty="0">
                <a:latin typeface="Times New Roman" pitchFamily="18" charset="0"/>
                <a:cs typeface="Times New Roman" pitchFamily="18" charset="0"/>
              </a:rPr>
              <a:t>Given the information of the year 2016 and 2017 from the year 2007, when the avionics business originally saw the light of RFID applications is sufficient to reveal insight into what marvels RFID has done in considerably lessening the quantity of things lost and lost given the flooding number of individuals expanding that movement by means of flights. </a:t>
            </a:r>
          </a:p>
          <a:p>
            <a:pPr>
              <a:lnSpc>
                <a:spcPct val="150000"/>
              </a:lnSpc>
            </a:pPr>
            <a:r>
              <a:rPr lang="en-US" sz="2400" dirty="0">
                <a:latin typeface="Times New Roman" pitchFamily="18" charset="0"/>
                <a:cs typeface="Times New Roman" pitchFamily="18" charset="0"/>
              </a:rPr>
              <a:t>It has been seen that when travelers and their baggage move starting with one airplane then onto the next, or starting with one transporter then onto the next, it can make a basic squeeze point taken care of taking care of cycle. </a:t>
            </a:r>
            <a:endParaRPr lang="en-US" sz="23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pPr algn="ctr"/>
            <a:r>
              <a:rPr lang="en-US"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762000"/>
            <a:ext cx="8229600" cy="5364163"/>
          </a:xfrm>
        </p:spPr>
        <p:txBody>
          <a:bodyPr>
            <a:normAutofit fontScale="92500"/>
          </a:bodyPr>
          <a:lstStyle/>
          <a:p>
            <a:pPr>
              <a:lnSpc>
                <a:spcPct val="150000"/>
              </a:lnSpc>
            </a:pPr>
            <a:r>
              <a:rPr lang="en-US" sz="2400" dirty="0">
                <a:latin typeface="Times New Roman" pitchFamily="18" charset="0"/>
                <a:cs typeface="Times New Roman" pitchFamily="18" charset="0"/>
              </a:rPr>
              <a:t>RFID will play a fundamental fragment at conveying and guaranteeing astounding traveler experience while simultaneously keeping a more intensive glance at keeping up the business costs under check also (Roberti, 2013). Numerous global and homegrown air terminal terminals have received the use of RFID and have shown that the utilization of RFID has had a huge effect in cost cutting as well as in acquiring the trust of the travelers also. </a:t>
            </a:r>
          </a:p>
          <a:p>
            <a:pPr>
              <a:lnSpc>
                <a:spcPct val="150000"/>
              </a:lnSpc>
            </a:pPr>
            <a:r>
              <a:rPr lang="en-US" sz="2400" dirty="0">
                <a:latin typeface="Times New Roman" pitchFamily="18" charset="0"/>
                <a:cs typeface="Times New Roman" pitchFamily="18" charset="0"/>
              </a:rPr>
              <a:t>Radio Frequency Identification is a generally ongoing innovation that has enchanted numerous ventures with its application and benefit yielding cycles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pPr algn="ct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Advantages of RFID technology in Transportation &amp; Logistics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rmAutofit/>
          </a:bodyPr>
          <a:lstStyle/>
          <a:p>
            <a:pPr>
              <a:buNone/>
            </a:pPr>
            <a:r>
              <a:rPr lang="en-US" sz="2500" b="1" dirty="0">
                <a:latin typeface="Times New Roman" pitchFamily="18" charset="0"/>
                <a:cs typeface="Times New Roman" pitchFamily="18" charset="0"/>
              </a:rPr>
              <a:t>1.Automated Yard Management</a:t>
            </a:r>
          </a:p>
          <a:p>
            <a:pPr>
              <a:lnSpc>
                <a:spcPct val="150000"/>
              </a:lnSpc>
            </a:pPr>
            <a:r>
              <a:rPr lang="en-US" sz="2400" dirty="0">
                <a:latin typeface="Times New Roman" pitchFamily="18" charset="0"/>
                <a:cs typeface="Times New Roman" pitchFamily="18" charset="0"/>
              </a:rPr>
              <a:t>Automate workflows and processes while capturing data on tracked assets at multiple sites</a:t>
            </a:r>
          </a:p>
          <a:p>
            <a:pPr>
              <a:lnSpc>
                <a:spcPct val="150000"/>
              </a:lnSpc>
            </a:pPr>
            <a:r>
              <a:rPr lang="en-US" sz="2400" dirty="0">
                <a:latin typeface="Times New Roman" pitchFamily="18" charset="0"/>
                <a:cs typeface="Times New Roman" pitchFamily="18" charset="0"/>
              </a:rPr>
              <a:t>Identify shipping bottlenecks and quickly adjust delivery schedules within your supply chain</a:t>
            </a:r>
          </a:p>
          <a:p>
            <a:pPr>
              <a:lnSpc>
                <a:spcPct val="150000"/>
              </a:lnSpc>
            </a:pPr>
            <a:r>
              <a:rPr lang="en-US" sz="2400" dirty="0">
                <a:latin typeface="Times New Roman" pitchFamily="18" charset="0"/>
                <a:cs typeface="Times New Roman" pitchFamily="18" charset="0"/>
              </a:rPr>
              <a:t>Access historical data on the location and status of assets, eliminating written logs</a:t>
            </a:r>
          </a:p>
          <a:p>
            <a:pPr>
              <a:lnSpc>
                <a:spcPct val="150000"/>
              </a:lnSpc>
            </a:pPr>
            <a:r>
              <a:rPr lang="en-US" sz="2400" dirty="0">
                <a:latin typeface="Times New Roman" pitchFamily="18" charset="0"/>
                <a:cs typeface="Times New Roman" pitchFamily="18" charset="0"/>
              </a:rPr>
              <a:t>Achieve increased visibility into your supply chain to help meet service level commitments</a:t>
            </a:r>
          </a:p>
          <a:p>
            <a:pPr>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600" cy="715962"/>
          </a:xfrm>
        </p:spPr>
        <p:txBody>
          <a:bodyPr>
            <a:noAutofit/>
          </a:bodyPr>
          <a:lstStyle/>
          <a:p>
            <a:pPr algn="ct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Advantages of RFID technology in Transportation &amp; Logistics (Cont) </a:t>
            </a:r>
          </a:p>
        </p:txBody>
      </p:sp>
      <p:sp>
        <p:nvSpPr>
          <p:cNvPr id="3" name="Content Placeholder 2"/>
          <p:cNvSpPr>
            <a:spLocks noGrp="1"/>
          </p:cNvSpPr>
          <p:nvPr>
            <p:ph idx="1"/>
          </p:nvPr>
        </p:nvSpPr>
        <p:spPr>
          <a:xfrm>
            <a:off x="457200" y="1143000"/>
            <a:ext cx="8229600" cy="5334000"/>
          </a:xfrm>
        </p:spPr>
        <p:txBody>
          <a:bodyPr>
            <a:normAutofit lnSpcReduction="10000"/>
          </a:bodyPr>
          <a:lstStyle/>
          <a:p>
            <a:pPr>
              <a:buNone/>
            </a:pPr>
            <a:r>
              <a:rPr lang="en-US" sz="2500" b="1" dirty="0">
                <a:latin typeface="Times New Roman" pitchFamily="18" charset="0"/>
                <a:cs typeface="Times New Roman" pitchFamily="18" charset="0"/>
              </a:rPr>
              <a:t>2.Optimization of Container Stowage to Increase Profits</a:t>
            </a:r>
          </a:p>
          <a:p>
            <a:pPr>
              <a:lnSpc>
                <a:spcPct val="150000"/>
              </a:lnSpc>
            </a:pPr>
            <a:r>
              <a:rPr lang="en-US" sz="2400" dirty="0">
                <a:latin typeface="Times New Roman" pitchFamily="18" charset="0"/>
                <a:cs typeface="Times New Roman" pitchFamily="18" charset="0"/>
              </a:rPr>
              <a:t>Maximize asset utilization</a:t>
            </a:r>
          </a:p>
          <a:p>
            <a:pPr>
              <a:lnSpc>
                <a:spcPct val="150000"/>
              </a:lnSpc>
            </a:pPr>
            <a:r>
              <a:rPr lang="en-US" sz="2400" dirty="0">
                <a:latin typeface="Times New Roman" pitchFamily="18" charset="0"/>
                <a:cs typeface="Times New Roman" pitchFamily="18" charset="0"/>
              </a:rPr>
              <a:t>Improve customer service</a:t>
            </a:r>
          </a:p>
          <a:p>
            <a:pPr>
              <a:lnSpc>
                <a:spcPct val="150000"/>
              </a:lnSpc>
            </a:pPr>
            <a:r>
              <a:rPr lang="en-US" sz="2400" dirty="0">
                <a:latin typeface="Times New Roman" pitchFamily="18" charset="0"/>
                <a:cs typeface="Times New Roman" pitchFamily="18" charset="0"/>
              </a:rPr>
              <a:t>Reducing operating costs</a:t>
            </a:r>
          </a:p>
          <a:p>
            <a:pPr>
              <a:lnSpc>
                <a:spcPct val="150000"/>
              </a:lnSpc>
            </a:pPr>
            <a:r>
              <a:rPr lang="en-US" sz="2400" dirty="0">
                <a:latin typeface="Times New Roman" pitchFamily="18" charset="0"/>
                <a:cs typeface="Times New Roman" pitchFamily="18" charset="0"/>
              </a:rPr>
              <a:t>Increase production without adding resources</a:t>
            </a:r>
          </a:p>
          <a:p>
            <a:pPr>
              <a:lnSpc>
                <a:spcPct val="150000"/>
              </a:lnSpc>
              <a:buNone/>
            </a:pPr>
            <a:r>
              <a:rPr lang="en-US" sz="2500" b="1" dirty="0">
                <a:latin typeface="Times New Roman" pitchFamily="18" charset="0"/>
                <a:cs typeface="Times New Roman" pitchFamily="18" charset="0"/>
              </a:rPr>
              <a:t>3. Optimization of Ground Support Equipment Operations and Lower Capital Expenditures</a:t>
            </a:r>
          </a:p>
          <a:p>
            <a:pPr>
              <a:lnSpc>
                <a:spcPct val="150000"/>
              </a:lnSpc>
            </a:pPr>
            <a:r>
              <a:rPr lang="en-US" sz="2400" dirty="0">
                <a:latin typeface="Times New Roman" pitchFamily="18" charset="0"/>
                <a:cs typeface="Times New Roman" pitchFamily="18" charset="0"/>
              </a:rPr>
              <a:t>Status and location monitoring</a:t>
            </a:r>
          </a:p>
          <a:p>
            <a:pPr>
              <a:lnSpc>
                <a:spcPct val="150000"/>
              </a:lnSpc>
            </a:pPr>
            <a:r>
              <a:rPr lang="en-US" sz="2400" dirty="0">
                <a:latin typeface="Times New Roman" pitchFamily="18" charset="0"/>
                <a:cs typeface="Times New Roman" pitchFamily="18" charset="0"/>
              </a:rPr>
              <a:t>Maintenance forecasting and condition monitoring</a:t>
            </a:r>
          </a:p>
          <a:p>
            <a:pPr>
              <a:lnSpc>
                <a:spcPct val="150000"/>
              </a:lnSpc>
              <a:buNone/>
            </a:pPr>
            <a:endParaRPr lang="en-US" sz="2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778</TotalTime>
  <Words>866</Words>
  <Application>Microsoft Office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Constantia</vt:lpstr>
      <vt:lpstr>Times New Roman</vt:lpstr>
      <vt:lpstr>Wingdings 2</vt:lpstr>
      <vt:lpstr>Flow</vt:lpstr>
      <vt:lpstr>  Radio Frequency Identification in Transport and Logistics Industry</vt:lpstr>
      <vt:lpstr>Introduction</vt:lpstr>
      <vt:lpstr>Continued..</vt:lpstr>
      <vt:lpstr>Problem Statement</vt:lpstr>
      <vt:lpstr> Discussion</vt:lpstr>
      <vt:lpstr>Results</vt:lpstr>
      <vt:lpstr>Conclusion</vt:lpstr>
      <vt:lpstr>       Advantages of RFID technology in Transportation &amp; Logistics </vt:lpstr>
      <vt:lpstr>       Advantages of RFID technology in Transportation &amp; Logistics (Cont) </vt:lpstr>
      <vt:lpstr>       Advantages of RFID technology in Transportation &amp; Logistics (Cont) </vt:lpstr>
      <vt:lpstr>       Advantages of RFID technology in Transportation &amp; Logistics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Banking Sector</dc:title>
  <dc:creator>srikanth</dc:creator>
  <cp:lastModifiedBy>chaitanya darapeneni</cp:lastModifiedBy>
  <cp:revision>7</cp:revision>
  <dcterms:created xsi:type="dcterms:W3CDTF">2021-04-28T13:27:07Z</dcterms:created>
  <dcterms:modified xsi:type="dcterms:W3CDTF">2021-04-29T21:32:48Z</dcterms:modified>
</cp:coreProperties>
</file>