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39D6-8913-CE4D-8FB1-8132F3FD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3C901-2881-6F44-AE58-8EE14BAED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F69B7-E4B7-8C4C-994A-02525A89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E8F4-24BA-F642-9157-1C36A7293AB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8137-164D-ED48-9826-711D0078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3AE8-0AC2-C347-90ED-3038ED06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6551-A294-114B-A9CE-D3607DC8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1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C9A6-5B18-2442-8DBD-B5E4A559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A7CD4-F0D5-F948-A255-ECE2B40B7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6024-3469-4643-BA08-0618F44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E8F4-24BA-F642-9157-1C36A7293AB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DA65-D12F-5B4B-9961-FB829F43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E73F-F4F9-2D4C-893E-64FA52C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6551-A294-114B-A9CE-D3607DC8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2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35E12-94B4-0648-ABC0-2B11896D6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B9E39-7686-944D-A924-82AA4D06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7D25-D9FF-B945-9177-A4C46E13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E8F4-24BA-F642-9157-1C36A7293AB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972E-E566-4647-9B1D-C7DBF57A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7F5A-D8B9-054C-AFED-6E1F83C5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6551-A294-114B-A9CE-D3607DC8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5BB7-1B9B-C045-A026-43F77004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9035-7DD8-C24E-87E3-F1EF5C05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54276-3683-0A48-B57F-9E2EE48F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E8F4-24BA-F642-9157-1C36A7293AB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B324-8B12-E042-9BC5-28BF2E67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8080-8136-2A4A-9FF3-DCBD9F09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6551-A294-114B-A9CE-D3607DC8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5747-5080-214B-9898-E58733A9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3EB58-99E2-9F49-BCC9-42B9204C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EF44-2E88-2A46-9D46-A9E521A5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E8F4-24BA-F642-9157-1C36A7293AB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C033-F04E-D04C-879C-DA37383E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9D092-D5F5-A948-9855-AB7E388A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6551-A294-114B-A9CE-D3607DC8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0BF7-10D5-4F49-9111-9F57C0D5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6738-5CF5-314A-8E31-3B24BB034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1BACF-BFD7-E448-BEA2-D555E9750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104BD-FCE6-E440-BBAD-D60C7BE8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E8F4-24BA-F642-9157-1C36A7293AB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4BA68-8452-A440-9E20-C982C4F5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A8A0C-0ED5-4244-B6CD-E536FD20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6551-A294-114B-A9CE-D3607DC8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8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C85F-D3D9-7B48-A274-051A5BAD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DA6B8-2CE8-E94D-A018-8D5C764E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0E5AD-561E-A54C-AB0D-6A672BC92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8BD7B-3802-5544-B9BF-0109AD474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AC899-788C-8749-9F92-DC32203E8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02140-9444-6441-B612-9398A44D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E8F4-24BA-F642-9157-1C36A7293AB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A91AA-4EF3-6043-80EE-2F3263BE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EFEC0-FF23-6A43-A255-2C394417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6551-A294-114B-A9CE-D3607DC8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1E12-56CD-8441-9D6D-E91ECAB9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150EB-1292-6449-92BB-C280B6FC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E8F4-24BA-F642-9157-1C36A7293AB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E57EC-798A-8F42-B1B0-1FC48AB1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C6BBD-9A00-9945-9F42-3142383D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6551-A294-114B-A9CE-D3607DC8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0ADB2-9C18-6A4F-852E-9FDCC69B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E8F4-24BA-F642-9157-1C36A7293AB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E8AA2-36FC-2944-B800-8752C096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589C0-91D2-AD44-8EB0-FC9EEDD5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6551-A294-114B-A9CE-D3607DC8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803F-D73A-3241-9E1C-470AB0EE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18BB-52B8-AE44-9020-059CE8769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27532-DAD0-1948-8CCA-AE7E7E5E1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F5C22-D4B3-0A42-9AF4-07AEE1E2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E8F4-24BA-F642-9157-1C36A7293AB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54D98-67FA-A740-84FD-AD780C1A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9B6E6-7241-3A4B-84BD-ECF12D3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6551-A294-114B-A9CE-D3607DC8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C5A-4646-5B4D-8799-2C5EFBE3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8D7FB-CE5C-E740-A8BA-386657183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7C112-E764-C346-9549-E30BD391B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C9AAC-669B-F745-931D-FF218D74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E8F4-24BA-F642-9157-1C36A7293AB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746CD-1FD1-F54C-8BBA-7357F222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D3DCE-1875-FE4E-997B-6CF67E0E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6551-A294-114B-A9CE-D3607DC8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1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47690-504A-D04D-91E1-5B890C5D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E40AB-3529-B04D-B692-20F1C9DB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CF981-E2D0-824A-87AA-F00D8790A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E8F4-24BA-F642-9157-1C36A7293AB9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799B-98B0-3348-826E-223990E39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4600-B513-294A-8505-5535F605F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6551-A294-114B-A9CE-D3607DC8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0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C61F78-9B94-7142-B75F-99A7E62EAD91}"/>
              </a:ext>
            </a:extLst>
          </p:cNvPr>
          <p:cNvGrpSpPr/>
          <p:nvPr/>
        </p:nvGrpSpPr>
        <p:grpSpPr>
          <a:xfrm>
            <a:off x="281354" y="2222695"/>
            <a:ext cx="11437034" cy="2208628"/>
            <a:chOff x="281354" y="2222695"/>
            <a:chExt cx="11437034" cy="22086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701D67-3B18-B442-BDB5-BA388CBE5C15}"/>
                </a:ext>
              </a:extLst>
            </p:cNvPr>
            <p:cNvSpPr/>
            <p:nvPr/>
          </p:nvSpPr>
          <p:spPr>
            <a:xfrm>
              <a:off x="281354" y="2222695"/>
              <a:ext cx="11437034" cy="220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408146-B91D-E044-97F3-8A94E0AF495E}"/>
                </a:ext>
              </a:extLst>
            </p:cNvPr>
            <p:cNvGrpSpPr/>
            <p:nvPr/>
          </p:nvGrpSpPr>
          <p:grpSpPr>
            <a:xfrm>
              <a:off x="575733" y="2523067"/>
              <a:ext cx="10617200" cy="1602456"/>
              <a:chOff x="575733" y="2523067"/>
              <a:chExt cx="10617200" cy="160245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FF4C332-86BD-2147-BB7D-7D11F67D7F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32167" b="36289"/>
              <a:stretch/>
            </p:blipFill>
            <p:spPr>
              <a:xfrm>
                <a:off x="575733" y="2523067"/>
                <a:ext cx="7620000" cy="1602456"/>
              </a:xfrm>
              <a:prstGeom prst="rect">
                <a:avLst/>
              </a:prstGeom>
            </p:spPr>
          </p:pic>
          <p:pic>
            <p:nvPicPr>
              <p:cNvPr id="7" name="Picture 6" descr="A close up of a sign&#13;&#10;&#13;&#10;Description automatically generated">
                <a:extLst>
                  <a:ext uri="{FF2B5EF4-FFF2-40B4-BE49-F238E27FC236}">
                    <a16:creationId xmlns:a16="http://schemas.microsoft.com/office/drawing/2014/main" id="{4CD4B0FB-B671-E742-BD0E-620EF2B3C9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6133" y="2732477"/>
                <a:ext cx="3606800" cy="13930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1143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Chuqiao Dong</dc:creator>
  <cp:lastModifiedBy>Chuqiao Dong</cp:lastModifiedBy>
  <cp:revision>1</cp:revision>
  <dcterms:created xsi:type="dcterms:W3CDTF">2019-02-12T22:51:41Z</dcterms:created>
  <dcterms:modified xsi:type="dcterms:W3CDTF">2019-02-12T22:55:36Z</dcterms:modified>
</cp:coreProperties>
</file>