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-28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6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52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0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9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2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04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5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0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2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0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BB9-FAC7-4EE2-9689-B89B7F96E39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8BB9-FAC7-4EE2-9689-B89B7F96E39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8095-908D-43AB-957F-C8D09A0AB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게임프로그래밍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2018182011 </a:t>
            </a:r>
            <a:r>
              <a:rPr lang="ko-KR" altLang="en-US" dirty="0" smtClean="0"/>
              <a:t>김호준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8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프로젝트 개발 진행 상황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105579"/>
              </p:ext>
            </p:extLst>
          </p:nvPr>
        </p:nvGraphicFramePr>
        <p:xfrm>
          <a:off x="467544" y="1196752"/>
          <a:ext cx="678944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720080"/>
                <a:gridCol w="3219872"/>
                <a:gridCol w="1697360"/>
              </a:tblGrid>
              <a:tr h="3513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진행률</a:t>
                      </a:r>
                      <a:endParaRPr lang="ko-KR" altLang="en-US" dirty="0"/>
                    </a:p>
                  </a:txBody>
                  <a:tcPr/>
                </a:tc>
              </a:tr>
              <a:tr h="35135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소리를 제외한 리소스 수집 완료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95%</a:t>
                      </a:r>
                      <a:endParaRPr lang="ko-KR" altLang="en-US" dirty="0"/>
                    </a:p>
                  </a:txBody>
                  <a:tcPr/>
                </a:tc>
              </a:tr>
              <a:tr h="35135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맵</a:t>
                      </a:r>
                      <a:r>
                        <a:rPr lang="ko-KR" altLang="en-US" sz="1000" dirty="0" smtClean="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5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맵</a:t>
                      </a:r>
                      <a:r>
                        <a:rPr lang="ko-KR" altLang="en-US" sz="1000" dirty="0" smtClean="0"/>
                        <a:t> 구현 완료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35135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캐릭터 기본 구현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5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캐릭터의 이동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점프 구현 완료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35135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캐릭터에게 능력 부여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5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캐릭터의 성장과 </a:t>
                      </a:r>
                      <a:r>
                        <a:rPr lang="ko-KR" altLang="en-US" sz="1000" dirty="0" err="1" smtClean="0"/>
                        <a:t>파이어플라워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마리오</a:t>
                      </a:r>
                      <a:r>
                        <a:rPr lang="ko-KR" altLang="en-US" sz="1000" dirty="0" smtClean="0"/>
                        <a:t> 공격 모션 완료 아이템들의 </a:t>
                      </a:r>
                      <a:r>
                        <a:rPr lang="ko-KR" altLang="en-US" sz="1000" dirty="0" err="1" smtClean="0"/>
                        <a:t>애니매이션</a:t>
                      </a:r>
                      <a:r>
                        <a:rPr lang="ko-KR" altLang="en-US" sz="1000" dirty="0" smtClean="0"/>
                        <a:t> 구현</a:t>
                      </a:r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50%</a:t>
                      </a:r>
                      <a:endParaRPr lang="ko-KR" altLang="en-US" dirty="0"/>
                    </a:p>
                  </a:txBody>
                  <a:tcPr/>
                </a:tc>
              </a:tr>
              <a:tr h="35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적 </a:t>
                      </a:r>
                      <a:r>
                        <a:rPr lang="en-US" altLang="ko-KR" sz="1000" dirty="0" smtClean="0"/>
                        <a:t>AI </a:t>
                      </a:r>
                      <a:r>
                        <a:rPr lang="ko-KR" altLang="en-US" sz="1000" dirty="0" smtClean="0"/>
                        <a:t>기본 구현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캐릭터와 적 충돌처리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맵이나</a:t>
                      </a:r>
                      <a:r>
                        <a:rPr lang="ko-KR" altLang="en-US" sz="1000" dirty="0" smtClean="0"/>
                        <a:t> 적 </a:t>
                      </a:r>
                      <a:r>
                        <a:rPr lang="en-US" altLang="ko-KR" sz="1000" dirty="0" smtClean="0"/>
                        <a:t>AI </a:t>
                      </a:r>
                      <a:r>
                        <a:rPr lang="ko-KR" altLang="en-US" sz="1000" dirty="0" smtClean="0"/>
                        <a:t>추가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사운드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시작 종료 난이도 밸런스 조정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마무리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5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4437112"/>
            <a:ext cx="5904656" cy="16890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4,5,7,13,15 1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pic>
        <p:nvPicPr>
          <p:cNvPr id="1026" name="Picture 2" descr="C:\Users\user\Desktop\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7632848" cy="382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4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124</Words>
  <Application>Microsoft Office PowerPoint</Application>
  <PresentationFormat>화면 슬라이드 쇼(4:3)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2D 게임프로그래밍 2차 발표</vt:lpstr>
      <vt:lpstr>프로젝트 개발 진행 상황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2차 발표</dc:title>
  <dc:creator>user</dc:creator>
  <cp:lastModifiedBy>user</cp:lastModifiedBy>
  <cp:revision>4</cp:revision>
  <dcterms:created xsi:type="dcterms:W3CDTF">2021-10-21T01:00:53Z</dcterms:created>
  <dcterms:modified xsi:type="dcterms:W3CDTF">2021-10-21T01:51:05Z</dcterms:modified>
</cp:coreProperties>
</file>