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4" autoAdjust="0"/>
    <p:restoredTop sz="94660"/>
  </p:normalViewPr>
  <p:slideViewPr>
    <p:cSldViewPr>
      <p:cViewPr varScale="1">
        <p:scale>
          <a:sx n="166" d="100"/>
          <a:sy n="166" d="100"/>
        </p:scale>
        <p:origin x="-21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9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2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0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BB9-FAC7-4EE2-9689-B89B7F96E39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/>
              <a:t>3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2018182011 </a:t>
            </a:r>
            <a:r>
              <a:rPr lang="ko-KR" altLang="en-US" dirty="0" smtClean="0"/>
              <a:t>김호준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8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프로젝트 개발 진행 상황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788968"/>
              </p:ext>
            </p:extLst>
          </p:nvPr>
        </p:nvGraphicFramePr>
        <p:xfrm>
          <a:off x="467544" y="1196752"/>
          <a:ext cx="67894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20080"/>
                <a:gridCol w="3219872"/>
                <a:gridCol w="1697360"/>
              </a:tblGrid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진행률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95%</a:t>
                      </a:r>
                      <a:endParaRPr lang="ko-KR" altLang="en-US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100%</a:t>
                      </a:r>
                      <a:endParaRPr lang="ko-KR" altLang="en-US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 기본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100%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캐릭터에게 능력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AI </a:t>
                      </a:r>
                      <a:r>
                        <a:rPr lang="ko-KR" altLang="en-US" sz="1000" dirty="0" smtClean="0"/>
                        <a:t>기본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캐릭터와 적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맵이나</a:t>
                      </a:r>
                      <a:r>
                        <a:rPr lang="ko-KR" altLang="en-US" sz="1000" dirty="0" smtClean="0"/>
                        <a:t> 적 </a:t>
                      </a:r>
                      <a:r>
                        <a:rPr lang="en-US" altLang="ko-KR" sz="1000" dirty="0" smtClean="0"/>
                        <a:t>AI </a:t>
                      </a:r>
                      <a:r>
                        <a:rPr lang="ko-KR" altLang="en-US" sz="1000" dirty="0" smtClean="0"/>
                        <a:t>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 종료 난이도 밸런스 조정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마무리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558924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</a:t>
            </a:r>
            <a:r>
              <a:rPr lang="en-US" altLang="ko-KR" dirty="0" smtClean="0"/>
              <a:t>: 83%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719268" cy="48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7667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4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93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2D 게임프로그래밍 3차 발표</vt:lpstr>
      <vt:lpstr>프로젝트 개발 진행 상황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2차 발표</dc:title>
  <dc:creator>user</dc:creator>
  <cp:lastModifiedBy>user</cp:lastModifiedBy>
  <cp:revision>6</cp:revision>
  <dcterms:created xsi:type="dcterms:W3CDTF">2021-10-21T01:00:53Z</dcterms:created>
  <dcterms:modified xsi:type="dcterms:W3CDTF">2021-11-18T01:19:58Z</dcterms:modified>
</cp:coreProperties>
</file>