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F8C433-3506-4B69-AC67-203121A6FF1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EBAC564-F2AE-47A3-8CAF-09150CB0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2D </a:t>
            </a:r>
            <a:r>
              <a:rPr lang="ko-KR" altLang="en-US" sz="6000" dirty="0" smtClean="0"/>
              <a:t>게임 프로그래밍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5157192"/>
            <a:ext cx="6858000" cy="9144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2018182011 </a:t>
            </a:r>
            <a:r>
              <a:rPr lang="ko-KR" altLang="en-US" dirty="0" smtClean="0">
                <a:solidFill>
                  <a:schemeClr val="tx1"/>
                </a:solidFill>
              </a:rPr>
              <a:t>김호준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 </a:t>
            </a:r>
            <a:r>
              <a:rPr lang="ko-KR" altLang="en-US" dirty="0" err="1" smtClean="0"/>
              <a:t>마리오</a:t>
            </a:r>
            <a:r>
              <a:rPr lang="ko-KR" altLang="en-US" dirty="0" smtClean="0"/>
              <a:t> 모작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게임 </a:t>
            </a:r>
            <a:r>
              <a:rPr lang="ko-KR" altLang="en-US" dirty="0" err="1" smtClean="0">
                <a:latin typeface="+mj-ea"/>
                <a:ea typeface="+mj-ea"/>
              </a:rPr>
              <a:t>컨셉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2D </a:t>
            </a:r>
            <a:r>
              <a:rPr lang="ko-KR" altLang="en-US" dirty="0" err="1" smtClean="0">
                <a:latin typeface="+mj-ea"/>
                <a:ea typeface="+mj-ea"/>
              </a:rPr>
              <a:t>슈퍼마리오</a:t>
            </a:r>
            <a:r>
              <a:rPr lang="ko-KR" altLang="en-US" dirty="0" err="1" smtClean="0">
                <a:latin typeface="+mj-ea"/>
                <a:ea typeface="+mj-ea"/>
              </a:rPr>
              <a:t>는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마리오를</a:t>
            </a:r>
            <a:r>
              <a:rPr lang="ko-KR" altLang="en-US" dirty="0" smtClean="0">
                <a:latin typeface="+mj-ea"/>
                <a:ea typeface="+mj-ea"/>
              </a:rPr>
              <a:t> 조작해서 장애물을 피하고 적을 피하거나 쓰러뜨려서 시간 내에 골까지 가는 </a:t>
            </a:r>
            <a:r>
              <a:rPr lang="ko-KR" altLang="en-US" dirty="0" err="1" smtClean="0">
                <a:latin typeface="+mj-ea"/>
                <a:ea typeface="+mj-ea"/>
              </a:rPr>
              <a:t>플랫포머</a:t>
            </a:r>
            <a:r>
              <a:rPr lang="ko-KR" altLang="en-US" dirty="0" smtClean="0">
                <a:latin typeface="+mj-ea"/>
                <a:ea typeface="+mj-ea"/>
              </a:rPr>
              <a:t> 액션 게임이다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  <a:ea typeface="+mj-ea"/>
              </a:rPr>
              <a:t>게임 </a:t>
            </a:r>
            <a:r>
              <a:rPr lang="ko-KR" altLang="en-US" dirty="0" err="1" smtClean="0">
                <a:latin typeface="+mj-ea"/>
                <a:ea typeface="+mj-ea"/>
              </a:rPr>
              <a:t>메카닉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  <a:ea typeface="+mj-ea"/>
              </a:rPr>
              <a:t>작은 상태인 꼬마 마리 상태이면 적이나 </a:t>
            </a:r>
            <a:r>
              <a:rPr lang="ko-KR" altLang="en-US" dirty="0" err="1" smtClean="0">
                <a:latin typeface="+mj-ea"/>
                <a:ea typeface="+mj-ea"/>
              </a:rPr>
              <a:t>데미지를</a:t>
            </a:r>
            <a:r>
              <a:rPr lang="ko-KR" altLang="en-US" dirty="0" smtClean="0">
                <a:latin typeface="+mj-ea"/>
                <a:ea typeface="+mj-ea"/>
              </a:rPr>
              <a:t> 주는 장애물에 닿으면 바로 즉사한다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  <a:ea typeface="+mj-ea"/>
              </a:rPr>
              <a:t>점프로 장애물을 피하거나 적을 </a:t>
            </a:r>
            <a:r>
              <a:rPr lang="ko-KR" altLang="en-US" dirty="0" err="1" smtClean="0">
                <a:latin typeface="+mj-ea"/>
                <a:ea typeface="+mj-ea"/>
              </a:rPr>
              <a:t>쓰러트릴수</a:t>
            </a:r>
            <a:r>
              <a:rPr lang="ko-KR" altLang="en-US" dirty="0" smtClean="0">
                <a:latin typeface="+mj-ea"/>
                <a:ea typeface="+mj-ea"/>
              </a:rPr>
              <a:t> 있다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  <a:ea typeface="+mj-ea"/>
              </a:rPr>
              <a:t>아이템을 먹으면 커지거나 다른 능력을 얻을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69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게임 화면 구성</a:t>
            </a:r>
            <a:endParaRPr lang="ko-KR" altLang="en-US" dirty="0"/>
          </a:p>
        </p:txBody>
      </p:sp>
      <p:pic>
        <p:nvPicPr>
          <p:cNvPr id="3" name="Picture 2" descr="C:\Users\user\Desktop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8768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도넛 7"/>
          <p:cNvSpPr/>
          <p:nvPr/>
        </p:nvSpPr>
        <p:spPr>
          <a:xfrm>
            <a:off x="1259632" y="1772816"/>
            <a:ext cx="792088" cy="648072"/>
          </a:xfrm>
          <a:prstGeom prst="donut">
            <a:avLst>
              <a:gd name="adj" fmla="val 3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5004048" y="1844824"/>
            <a:ext cx="432048" cy="432048"/>
          </a:xfrm>
          <a:prstGeom prst="donut">
            <a:avLst>
              <a:gd name="adj" fmla="val 3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1439652" y="3573016"/>
            <a:ext cx="540060" cy="504056"/>
          </a:xfrm>
          <a:prstGeom prst="donut">
            <a:avLst>
              <a:gd name="adj" fmla="val 3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206410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마리오의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목숨과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시간 초가 표시되어 있다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0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3" name="Picture 2" descr="C:\Users\user\Desktop\흐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2518"/>
            <a:ext cx="4176464" cy="31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도넛 7"/>
          <p:cNvSpPr/>
          <p:nvPr/>
        </p:nvSpPr>
        <p:spPr>
          <a:xfrm>
            <a:off x="2627784" y="3501008"/>
            <a:ext cx="528159" cy="510297"/>
          </a:xfrm>
          <a:prstGeom prst="donut">
            <a:avLst>
              <a:gd name="adj" fmla="val 3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665460" y="181848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302662" y="181648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12160" y="174182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키로 양 옆을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이동할수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있다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2348880"/>
            <a:ext cx="351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키로 점프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키로 내려찍기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1210" y="3356992"/>
            <a:ext cx="315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적에게 닿으면 피해를 입는다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7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3074" name="Picture 2" descr="C:\Users\user\Desktop\흐름 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8885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도넛 7"/>
          <p:cNvSpPr/>
          <p:nvPr/>
        </p:nvSpPr>
        <p:spPr>
          <a:xfrm>
            <a:off x="3635896" y="3750955"/>
            <a:ext cx="720080" cy="686157"/>
          </a:xfrm>
          <a:prstGeom prst="donut">
            <a:avLst>
              <a:gd name="adj" fmla="val 3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128" y="190797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통로를 통해 다른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맵으로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이동할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0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3" name="Picture 2" descr="C:\Users\user\Desktop\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916832"/>
            <a:ext cx="504056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8144" y="234888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죽지않고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깃발을 통과하면 스테이지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클리어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23637"/>
              </p:ext>
            </p:extLst>
          </p:nvPr>
        </p:nvGraphicFramePr>
        <p:xfrm>
          <a:off x="457200" y="1752600"/>
          <a:ext cx="7787208" cy="40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33"/>
                <a:gridCol w="3017112"/>
                <a:gridCol w="3287763"/>
              </a:tblGrid>
              <a:tr h="434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ko-KR" altLang="en-US" sz="1200" dirty="0" err="1" smtClean="0"/>
                        <a:t>마리오</a:t>
                      </a:r>
                      <a:r>
                        <a:rPr lang="ko-KR" altLang="en-US" sz="1200" dirty="0" smtClean="0"/>
                        <a:t> 캐릭터 구현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캐릭터의 가속도나 중력 구현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 스테이지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 구현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여러가지</a:t>
                      </a:r>
                      <a:r>
                        <a:rPr lang="ko-KR" altLang="en-US" sz="1200" dirty="0" smtClean="0"/>
                        <a:t> 적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AI 4</a:t>
                      </a:r>
                      <a:r>
                        <a:rPr lang="ko-KR" altLang="en-US" sz="1200" baseline="0" dirty="0" smtClean="0"/>
                        <a:t>종 구현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구현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</a:t>
                      </a:r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제외한 나머지 동일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여러 개 </a:t>
                      </a:r>
                      <a:r>
                        <a:rPr lang="ko-KR" altLang="en-US" sz="1200" dirty="0" err="1" smtClean="0"/>
                        <a:t>만들시</a:t>
                      </a:r>
                      <a:r>
                        <a:rPr lang="ko-KR" altLang="en-US" sz="1200" dirty="0" smtClean="0"/>
                        <a:t> 장애물을 추가해 난이도 상승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아이템을 먹고 </a:t>
                      </a:r>
                      <a:r>
                        <a:rPr lang="ko-KR" altLang="en-US" sz="1200" dirty="0" err="1" smtClean="0"/>
                        <a:t>마리오가</a:t>
                      </a:r>
                      <a:r>
                        <a:rPr lang="ko-KR" altLang="en-US" sz="1200" dirty="0" smtClean="0"/>
                        <a:t> 커지거나 능력을 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ko-KR" altLang="en-US" sz="1200" dirty="0" err="1" smtClean="0"/>
                        <a:t>마리오</a:t>
                      </a:r>
                      <a:r>
                        <a:rPr lang="ko-KR" altLang="en-US" sz="1200" dirty="0" smtClean="0"/>
                        <a:t> 공격 스킬 내려찍기 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맵과의</a:t>
                      </a:r>
                      <a:r>
                        <a:rPr lang="ko-KR" altLang="en-US" sz="1200" dirty="0" smtClean="0"/>
                        <a:t> 충돌 구현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점프 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적 피격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브금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피격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아이템 획득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캐릭터의 다른 능력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보스맵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브금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애니매이션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 </a:t>
                      </a:r>
                      <a:r>
                        <a:rPr lang="en-US" altLang="ko-KR" sz="1200" baseline="0" dirty="0" smtClean="0"/>
                        <a:t>AI, </a:t>
                      </a:r>
                      <a:r>
                        <a:rPr lang="ko-KR" altLang="en-US" sz="1200" baseline="0" dirty="0" smtClean="0"/>
                        <a:t>아이템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장애물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</a:t>
            </a:r>
            <a:r>
              <a:rPr lang="ko-KR" altLang="en-US" dirty="0" smtClean="0"/>
              <a:t>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151295"/>
              </p:ext>
            </p:extLst>
          </p:nvPr>
        </p:nvGraphicFramePr>
        <p:xfrm>
          <a:off x="457200" y="1752600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/>
                <a:gridCol w="2592288"/>
                <a:gridCol w="40092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구현 </a:t>
                      </a:r>
                      <a:r>
                        <a:rPr lang="ko-KR" altLang="en-US" sz="1200" dirty="0" err="1" smtClean="0"/>
                        <a:t>좌표값</a:t>
                      </a:r>
                      <a:r>
                        <a:rPr lang="ko-KR" altLang="en-US" sz="1200" dirty="0" smtClean="0"/>
                        <a:t> 설정</a:t>
                      </a:r>
                      <a:endParaRPr lang="ko-KR" altLang="en-US" sz="12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기본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내려찍기 </a:t>
                      </a:r>
                      <a:r>
                        <a:rPr lang="ko-KR" altLang="en-US" sz="1200" dirty="0" smtClean="0"/>
                        <a:t>및 </a:t>
                      </a: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dirty="0" smtClean="0"/>
                        <a:t> 적용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획득 아이템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아이템을 먹고 캐릭터에게 능력 부여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기본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애니매이션과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dirty="0" smtClean="0"/>
                        <a:t> 적용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캐릭터와 적 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캐릭터의 </a:t>
                      </a:r>
                      <a:r>
                        <a:rPr lang="ko-KR" altLang="en-US" sz="1200" dirty="0" smtClean="0"/>
                        <a:t>공격과 적의 피격 사이즈 추가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맵이나</a:t>
                      </a:r>
                      <a:r>
                        <a:rPr lang="ko-KR" altLang="en-US" sz="1200" dirty="0" smtClean="0"/>
                        <a:t> 적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추가 구현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적 </a:t>
                      </a:r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추가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사운드 적용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 종료 난이도 밸런스 조정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확인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밸런스 조절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오류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476</TotalTime>
  <Words>305</Words>
  <Application>Microsoft Office PowerPoint</Application>
  <PresentationFormat>화면 슬라이드 쇼(4:3)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2D 게임 프로그래밍</vt:lpstr>
      <vt:lpstr>슈퍼 마리오 모작</vt:lpstr>
      <vt:lpstr>메인 게임 화면 구성</vt:lpstr>
      <vt:lpstr>게임 실행 흐름</vt:lpstr>
      <vt:lpstr>게임 실행 흐름</vt:lpstr>
      <vt:lpstr>게임 실행 흐름</vt:lpstr>
      <vt:lpstr>개발 범위</vt:lpstr>
      <vt:lpstr>개발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2021-09-26T02:29:36Z</dcterms:created>
  <dcterms:modified xsi:type="dcterms:W3CDTF">2021-09-29T08:00:17Z</dcterms:modified>
</cp:coreProperties>
</file>