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8" r:id="rId10"/>
    <p:sldId id="265" r:id="rId11"/>
    <p:sldId id="267" r:id="rId12"/>
    <p:sldId id="269" r:id="rId13"/>
    <p:sldId id="270" r:id="rId14"/>
    <p:sldId id="277" r:id="rId15"/>
    <p:sldId id="278" r:id="rId16"/>
    <p:sldId id="272" r:id="rId17"/>
    <p:sldId id="271" r:id="rId18"/>
    <p:sldId id="273" r:id="rId19"/>
    <p:sldId id="274" r:id="rId20"/>
    <p:sldId id="266" r:id="rId21"/>
    <p:sldId id="275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60893-9855-4A16-B1A2-067FD0A79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352854-5965-4027-B7E8-2CA6D5357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0255E-AB81-4D9F-8BAE-507A2341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C-3880-4ED2-98A8-CF8C94F71A2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4EC6B-5EFE-4E10-A9C7-30F57EF0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C7519-A47A-4523-AE66-76E3376B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51E-1103-491C-93BB-3CD7ECC97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8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50112-85E1-4E74-925D-3C8128D8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B4F383-A40D-4584-85D0-7E9DBB3F6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A7CEF-4C46-4AFA-BA4C-6BB0C945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C-3880-4ED2-98A8-CF8C94F71A2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60F115-8986-4CA1-A70C-13EEAC43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F62D2-700F-4B11-8F10-A3E92CC8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51E-1103-491C-93BB-3CD7ECC97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538104-2C09-4710-B12D-74F67A6BB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6241A-68B5-4460-872F-9BA5ED6F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EF487-22C6-41B3-BF64-902DCBE5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C-3880-4ED2-98A8-CF8C94F71A2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D71BE-8F20-45BD-B11C-DCC3819B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202F5-9646-416A-B8CD-521BFC7E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51E-1103-491C-93BB-3CD7ECC97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33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DA996-3BCE-4F2C-AD38-9F916430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735AE-A7C6-476F-8B7E-BA14A1F8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1080F-2C71-4C2C-97D4-B17EBAF7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C-3880-4ED2-98A8-CF8C94F71A2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74559-DEB4-4B67-8CF2-E52E6396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C550B-4C83-4586-9A74-0D490AC8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51E-1103-491C-93BB-3CD7ECC97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5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DE6CD-C4AB-4F8D-9A33-35A0CB1A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E5A8F-070A-4124-8ACC-8433B211E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AB386-E960-4304-8A7B-4DA214CA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C-3880-4ED2-98A8-CF8C94F71A2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36695-90B1-44B7-A9BE-5BBD6746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DEBD6-9816-461A-9ED8-23953A31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51E-1103-491C-93BB-3CD7ECC97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7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7CE28-DC77-49F6-9145-E1BF3523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49485-25FB-4547-9CF4-14F9CBAE0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974DF1-3F49-4C22-BEE1-2251B487A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3A4719-29B4-45F8-BF70-002A878D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C-3880-4ED2-98A8-CF8C94F71A2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C4E17C-C69E-40C8-90A7-78883C84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633942-F959-4D0F-B42F-F6927BC3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51E-1103-491C-93BB-3CD7ECC97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3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68E38-72F7-474F-BCCB-40E4C502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D4BE5B-ADE5-448A-93D6-6E44D8173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0F9623-558A-41D9-A964-15BD967D3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C13F08-8B08-430B-8A82-EF156B20C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C79FD0-CFFD-4CA5-9928-05B3090DB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DB9A4A-FFE8-4F27-949A-13E52A6C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C-3880-4ED2-98A8-CF8C94F71A2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1F5329-B16B-48B8-8D08-F8E71C08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3FA1D9-4333-498D-98DB-E58DD878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51E-1103-491C-93BB-3CD7ECC97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1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37178-0786-473C-864A-92F656B7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EA20EF-32B6-419B-A7BB-ACDEC626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C-3880-4ED2-98A8-CF8C94F71A2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224F46-5828-4981-8694-042B2AC2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216A3A-87ED-4FE3-ACFB-BE51EEE9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51E-1103-491C-93BB-3CD7ECC97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19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689F54-6393-43FF-93B3-562D33FB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C-3880-4ED2-98A8-CF8C94F71A2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4DCB59-D23E-4CA5-A66E-0A3F547A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A2C9B3-6CF7-4ADC-BD76-18654F5B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51E-1103-491C-93BB-3CD7ECC97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77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E133A-0C1B-4CAA-A20A-2C695E9B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0FF14-90E7-4F43-9B38-EAAD64DDB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A5B6F0-3B21-4333-9E54-AE43DC9D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0C3DB3-241E-436E-8E49-4D4F96C9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C-3880-4ED2-98A8-CF8C94F71A2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07628C-5914-4D16-9536-F3F5B51A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336A40-AE97-4F57-9558-D6D03EB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51E-1103-491C-93BB-3CD7ECC97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8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60415-B19E-44DA-A8D0-9AF01D10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819060-D8E2-488B-AEE6-048530875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346666-BC15-48D8-82A5-997AF6FF1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5F67CC-35E5-4DEA-A264-E532DFB0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C-3880-4ED2-98A8-CF8C94F71A2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A7FE2F-A28F-4E44-A666-9C7714AC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AC7FB5-0BCA-4C93-8F1B-53D4B375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51E-1103-491C-93BB-3CD7ECC97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42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A78FB3-26D0-4BD1-9C77-5BCB3F08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CCB4C3-8F02-43C2-B9F2-427A6D20A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B44EE-96CF-4472-8F64-35EF2EC4D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CFE2C-3880-4ED2-98A8-CF8C94F71A2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A5F4B-1442-4D15-84E1-EC5530D14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998B4-1E98-4501-B4BF-E794C3A7E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451E-1103-491C-93BB-3CD7ECC97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44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9CBA9-CA95-4C78-959B-772589A8A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队列，栈，链表，哈希</a:t>
            </a:r>
          </a:p>
        </p:txBody>
      </p:sp>
    </p:spTree>
    <p:extLst>
      <p:ext uri="{BB962C8B-B14F-4D97-AF65-F5344CB8AC3E}">
        <p14:creationId xmlns:p14="http://schemas.microsoft.com/office/powerpoint/2010/main" val="3293731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DA0D5-2468-4872-99B2-A3EDF1B9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FA29723-9598-4A1D-90FC-39396E713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60" t="45925" r="165" b="-655"/>
          <a:stretch/>
        </p:blipFill>
        <p:spPr>
          <a:xfrm>
            <a:off x="1603717" y="1690688"/>
            <a:ext cx="8655881" cy="11767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888922B-2882-4C29-9D28-5EDA46F9BE15}"/>
              </a:ext>
            </a:extLst>
          </p:cNvPr>
          <p:cNvSpPr txBox="1"/>
          <p:nvPr/>
        </p:nvSpPr>
        <p:spPr>
          <a:xfrm>
            <a:off x="1744394" y="2867436"/>
            <a:ext cx="8655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struct Node{ int value; Node * next; };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insertNode</a:t>
            </a:r>
            <a:r>
              <a:rPr lang="en-US" altLang="zh-CN" dirty="0"/>
              <a:t>(Node *p, int 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	Node* node = new Node; </a:t>
            </a:r>
          </a:p>
          <a:p>
            <a:r>
              <a:rPr lang="en-US" altLang="zh-CN" dirty="0"/>
              <a:t>	node-&gt;value =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	node-&gt;next = p-&gt;next; </a:t>
            </a:r>
          </a:p>
          <a:p>
            <a:r>
              <a:rPr lang="en-US" altLang="zh-CN" dirty="0"/>
              <a:t>	p-&gt;next = node; 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deleteNode</a:t>
            </a:r>
            <a:r>
              <a:rPr lang="en-US" altLang="zh-CN" dirty="0"/>
              <a:t>(Node *p){</a:t>
            </a:r>
          </a:p>
          <a:p>
            <a:r>
              <a:rPr lang="en-US" altLang="zh-CN" dirty="0"/>
              <a:t>	 p-&gt;value = p-&gt;next-&gt;value; p-&gt;next = p-&gt;next-&gt;next;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81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119D2-94A5-4F18-A573-1A78E415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A4E510-F58A-40A0-B20D-DD1D29CE940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09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dirty="0"/>
              <a:t>  1 2 3 5 5</a:t>
            </a:r>
          </a:p>
          <a:p>
            <a:pPr marL="0" indent="0">
              <a:buNone/>
            </a:pPr>
            <a:r>
              <a:rPr lang="en-US" altLang="zh-CN" dirty="0"/>
              <a:t>a[1].v=1,a[2].v=2,a[3].v=3,a[4].v=5,a[5].v=5;</a:t>
            </a:r>
          </a:p>
          <a:p>
            <a:pPr marL="0" indent="0">
              <a:buNone/>
            </a:pPr>
            <a:r>
              <a:rPr lang="en-US" altLang="zh-CN" dirty="0"/>
              <a:t>a[1].next=2,a[2].next=3,a[3].next=4,a[4].next=5,a[5].next=-1;</a:t>
            </a:r>
          </a:p>
          <a:p>
            <a:pPr marL="0" indent="0">
              <a:buNone/>
            </a:pPr>
            <a:r>
              <a:rPr lang="zh-CN" altLang="en-US" dirty="0"/>
              <a:t>头指针</a:t>
            </a:r>
            <a:r>
              <a:rPr lang="en-US" altLang="zh-CN" dirty="0"/>
              <a:t>head=1;</a:t>
            </a:r>
          </a:p>
          <a:p>
            <a:pPr marL="0" indent="0">
              <a:buNone/>
            </a:pPr>
            <a:r>
              <a:rPr lang="en-US" altLang="zh-CN" dirty="0" err="1"/>
              <a:t>headnode</a:t>
            </a:r>
            <a:r>
              <a:rPr lang="en-US" altLang="zh-CN" dirty="0"/>
              <a:t>=0 a[</a:t>
            </a:r>
            <a:r>
              <a:rPr lang="en-US" altLang="zh-CN" dirty="0" err="1"/>
              <a:t>headnode</a:t>
            </a:r>
            <a:r>
              <a:rPr lang="en-US" altLang="zh-CN" dirty="0"/>
              <a:t>].next=1;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709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5B4DE-D162-473D-9279-08B90026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L2-002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3ADA0-66CC-4E27-AD7C-75600A807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给定一个带整数键值的链表 </a:t>
            </a:r>
            <a:r>
              <a:rPr lang="en-US" altLang="zh-CN" i="1" dirty="0"/>
              <a:t>L</a:t>
            </a:r>
            <a:r>
              <a:rPr lang="zh-CN" altLang="en-US" dirty="0"/>
              <a:t>，你需要把其中绝对值重复的键值结点删掉。即对每个键值 </a:t>
            </a:r>
            <a:r>
              <a:rPr lang="en-US" altLang="zh-CN" i="1" dirty="0"/>
              <a:t>K</a:t>
            </a:r>
            <a:r>
              <a:rPr lang="zh-CN" altLang="en-US" dirty="0"/>
              <a:t>，只有第一个绝对值等于 </a:t>
            </a:r>
            <a:r>
              <a:rPr lang="en-US" altLang="zh-CN" i="1" dirty="0"/>
              <a:t>K</a:t>
            </a:r>
            <a:r>
              <a:rPr lang="zh-CN" altLang="en-US" dirty="0"/>
              <a:t> 的结点被保留。同时，所有被删除的结点须被保存在另一个链表上。例如给定 </a:t>
            </a:r>
            <a:r>
              <a:rPr lang="en-US" altLang="zh-CN" i="1" dirty="0"/>
              <a:t>L</a:t>
            </a:r>
            <a:r>
              <a:rPr lang="zh-CN" altLang="en-US" dirty="0"/>
              <a:t> 为 </a:t>
            </a:r>
            <a:r>
              <a:rPr lang="en-US" altLang="zh-CN" dirty="0"/>
              <a:t>21→-15→-15→-7→15</a:t>
            </a:r>
            <a:r>
              <a:rPr lang="zh-CN" altLang="en-US" dirty="0"/>
              <a:t>，你需要输出去重后的链表 </a:t>
            </a:r>
            <a:r>
              <a:rPr lang="en-US" altLang="zh-CN" dirty="0"/>
              <a:t>21→-15→-7</a:t>
            </a:r>
            <a:r>
              <a:rPr lang="zh-CN" altLang="en-US" dirty="0"/>
              <a:t>，还有被删除的链表 </a:t>
            </a:r>
            <a:r>
              <a:rPr lang="en-US" altLang="zh-CN" dirty="0"/>
              <a:t>-15→15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00100 5</a:t>
            </a:r>
          </a:p>
          <a:p>
            <a:pPr marL="0" indent="0">
              <a:buNone/>
            </a:pPr>
            <a:r>
              <a:rPr lang="en-US" altLang="zh-CN" dirty="0"/>
              <a:t>99999 -7 87654</a:t>
            </a:r>
          </a:p>
          <a:p>
            <a:pPr marL="0" indent="0">
              <a:buNone/>
            </a:pPr>
            <a:r>
              <a:rPr lang="en-US" altLang="zh-CN" dirty="0"/>
              <a:t>23854 -15 00000</a:t>
            </a:r>
          </a:p>
          <a:p>
            <a:pPr marL="0" indent="0">
              <a:buNone/>
            </a:pPr>
            <a:r>
              <a:rPr lang="en-US" altLang="zh-CN" dirty="0"/>
              <a:t>87654 15 -1</a:t>
            </a:r>
          </a:p>
          <a:p>
            <a:pPr marL="0" indent="0">
              <a:buNone/>
            </a:pPr>
            <a:r>
              <a:rPr lang="en-US" altLang="zh-CN" dirty="0"/>
              <a:t>00000 -15 99999</a:t>
            </a:r>
          </a:p>
          <a:p>
            <a:pPr marL="0" indent="0">
              <a:buNone/>
            </a:pPr>
            <a:r>
              <a:rPr lang="en-US" altLang="zh-CN" dirty="0"/>
              <a:t>00100 21 23854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D8A437-EFCA-4E7A-8BCD-BF714E30F0B3}"/>
              </a:ext>
            </a:extLst>
          </p:cNvPr>
          <p:cNvSpPr txBox="1"/>
          <p:nvPr/>
        </p:nvSpPr>
        <p:spPr>
          <a:xfrm>
            <a:off x="6808762" y="3429000"/>
            <a:ext cx="36153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00100 21 23854</a:t>
            </a:r>
          </a:p>
          <a:p>
            <a:r>
              <a:rPr lang="en-US" altLang="zh-CN" sz="2800" dirty="0"/>
              <a:t>23854 -15 99999</a:t>
            </a:r>
          </a:p>
          <a:p>
            <a:r>
              <a:rPr lang="en-US" altLang="zh-CN" sz="2800" dirty="0"/>
              <a:t>99999 -7 -1</a:t>
            </a:r>
          </a:p>
          <a:p>
            <a:r>
              <a:rPr lang="en-US" altLang="zh-CN" sz="2800" dirty="0"/>
              <a:t>00000 -15 87654</a:t>
            </a:r>
          </a:p>
          <a:p>
            <a:r>
              <a:rPr lang="en-US" altLang="zh-CN" sz="2800" dirty="0"/>
              <a:t>87654 15 -1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6653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36729-14DB-446C-BDEE-59DC97A2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505"/>
            <a:ext cx="10515600" cy="565645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head,n,vis</a:t>
            </a:r>
            <a:r>
              <a:rPr lang="en-US" altLang="zh-CN" dirty="0"/>
              <a:t>[</a:t>
            </a:r>
            <a:r>
              <a:rPr lang="en-US" altLang="zh-CN" dirty="0" err="1"/>
              <a:t>maxn</a:t>
            </a:r>
            <a:r>
              <a:rPr lang="en-US" altLang="zh-CN" dirty="0"/>
              <a:t>],last=-1,address;</a:t>
            </a:r>
          </a:p>
          <a:p>
            <a:pPr marL="0" indent="0">
              <a:buNone/>
            </a:pPr>
            <a:r>
              <a:rPr lang="en-US" altLang="zh-CN" dirty="0"/>
              <a:t>int headnode1=100001,p1=headnode1,headnode2=100002,p2=headnode2;</a:t>
            </a:r>
          </a:p>
          <a:p>
            <a:pPr marL="0" indent="0">
              <a:buNone/>
            </a:pPr>
            <a:r>
              <a:rPr lang="en-US" altLang="zh-CN" dirty="0" err="1"/>
              <a:t>memset</a:t>
            </a:r>
            <a:r>
              <a:rPr lang="en-US" altLang="zh-CN" dirty="0"/>
              <a:t>(vis,0,sizeof(vis));</a:t>
            </a:r>
          </a:p>
          <a:p>
            <a:pPr marL="0" indent="0">
              <a:buNone/>
            </a:pP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</a:t>
            </a:r>
            <a:r>
              <a:rPr lang="en-US" altLang="zh-CN" dirty="0"/>
              <a:t>",&amp;</a:t>
            </a:r>
            <a:r>
              <a:rPr lang="en-US" altLang="zh-CN" dirty="0" err="1"/>
              <a:t>head,&amp;n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d",&amp;address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</a:t>
            </a:r>
            <a:r>
              <a:rPr lang="en-US" altLang="zh-CN" dirty="0"/>
              <a:t>",&amp;a[address].</a:t>
            </a:r>
            <a:r>
              <a:rPr lang="en-US" altLang="zh-CN" dirty="0" err="1"/>
              <a:t>v,&amp;a</a:t>
            </a:r>
            <a:r>
              <a:rPr lang="en-US" altLang="zh-CN" dirty="0"/>
              <a:t>[address].next);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head;i</a:t>
            </a:r>
            <a:r>
              <a:rPr lang="en-US" altLang="zh-CN" dirty="0"/>
              <a:t>!=-1;i=a[</a:t>
            </a:r>
            <a:r>
              <a:rPr lang="en-US" altLang="zh-CN" dirty="0" err="1"/>
              <a:t>i</a:t>
            </a:r>
            <a:r>
              <a:rPr lang="en-US" altLang="zh-CN" dirty="0"/>
              <a:t>].next){</a:t>
            </a:r>
          </a:p>
          <a:p>
            <a:pPr marL="0" indent="0">
              <a:buNone/>
            </a:pPr>
            <a:r>
              <a:rPr lang="en-US" altLang="zh-CN" dirty="0"/>
              <a:t>	if(vis[abs(a[</a:t>
            </a:r>
            <a:r>
              <a:rPr lang="en-US" altLang="zh-CN" dirty="0" err="1"/>
              <a:t>i</a:t>
            </a:r>
            <a:r>
              <a:rPr lang="en-US" altLang="zh-CN" dirty="0"/>
              <a:t>].v)]) {	</a:t>
            </a:r>
            <a:r>
              <a:rPr lang="en-US" altLang="zh-CN" b="1" dirty="0"/>
              <a:t>a[p2].next=i;p2=</a:t>
            </a:r>
            <a:r>
              <a:rPr lang="en-US" altLang="zh-CN" b="1" dirty="0" err="1"/>
              <a:t>i</a:t>
            </a:r>
            <a:r>
              <a:rPr lang="en-US" altLang="zh-CN" b="1" dirty="0"/>
              <a:t>;</a:t>
            </a:r>
            <a:r>
              <a:rPr lang="en-US" altLang="zh-CN" dirty="0"/>
              <a:t>}//p1,p2</a:t>
            </a:r>
            <a:r>
              <a:rPr lang="zh-CN" altLang="en-US" dirty="0"/>
              <a:t>为链表尾结点编号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else {	vis[abs(a[</a:t>
            </a:r>
            <a:r>
              <a:rPr lang="en-US" altLang="zh-CN" dirty="0" err="1"/>
              <a:t>i</a:t>
            </a:r>
            <a:r>
              <a:rPr lang="en-US" altLang="zh-CN" dirty="0"/>
              <a:t>].v)]=1;</a:t>
            </a:r>
            <a:r>
              <a:rPr lang="en-US" altLang="zh-CN" b="1" dirty="0"/>
              <a:t>a[p1].next=i;p1=</a:t>
            </a:r>
            <a:r>
              <a:rPr lang="en-US" altLang="zh-CN" b="1" dirty="0" err="1"/>
              <a:t>i</a:t>
            </a:r>
            <a:r>
              <a:rPr lang="en-US" altLang="zh-CN" dirty="0"/>
              <a:t>;}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a[p1].next=-1,a[p2].next=-1;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09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62FB7-9180-492F-B602-36F19055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82690-E75D-4034-BE4B-50D5479D7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100000</a:t>
            </a:r>
            <a:r>
              <a:rPr lang="zh-CN" altLang="en-US" dirty="0"/>
              <a:t>）个盒子编号为</a:t>
            </a:r>
            <a:r>
              <a:rPr lang="en-US" altLang="zh-CN" dirty="0"/>
              <a:t>1 2 3……n</a:t>
            </a:r>
          </a:p>
          <a:p>
            <a:r>
              <a:rPr lang="zh-CN" altLang="en-US" dirty="0"/>
              <a:t>执行（至多</a:t>
            </a:r>
            <a:r>
              <a:rPr lang="en-US" altLang="zh-CN" dirty="0"/>
              <a:t>100000</a:t>
            </a:r>
            <a:r>
              <a:rPr lang="zh-CN" altLang="en-US" dirty="0"/>
              <a:t>条）指令 </a:t>
            </a:r>
            <a:r>
              <a:rPr lang="en-US" altLang="zh-CN" dirty="0"/>
              <a:t>1 x y</a:t>
            </a:r>
            <a:r>
              <a:rPr lang="zh-CN" altLang="en-US" dirty="0"/>
              <a:t>把 </a:t>
            </a:r>
            <a:r>
              <a:rPr lang="en-US" altLang="zh-CN" dirty="0"/>
              <a:t>x</a:t>
            </a:r>
            <a:r>
              <a:rPr lang="zh-CN" altLang="en-US" dirty="0"/>
              <a:t>移动到盒子</a:t>
            </a:r>
            <a:r>
              <a:rPr lang="en-US" altLang="zh-CN" dirty="0"/>
              <a:t>y</a:t>
            </a:r>
            <a:r>
              <a:rPr lang="zh-CN" altLang="en-US" dirty="0"/>
              <a:t>的左边</a:t>
            </a:r>
            <a:endParaRPr lang="en-US" altLang="zh-CN" dirty="0"/>
          </a:p>
          <a:p>
            <a:r>
              <a:rPr lang="en-US" altLang="zh-CN" dirty="0"/>
              <a:t>2 x y </a:t>
            </a:r>
            <a:r>
              <a:rPr lang="zh-CN" altLang="en-US" dirty="0"/>
              <a:t>把</a:t>
            </a:r>
            <a:r>
              <a:rPr lang="en-US" altLang="zh-CN" dirty="0"/>
              <a:t>x</a:t>
            </a:r>
            <a:r>
              <a:rPr lang="zh-CN" altLang="en-US" dirty="0"/>
              <a:t>移动的</a:t>
            </a:r>
            <a:r>
              <a:rPr lang="en-US" altLang="zh-CN" dirty="0"/>
              <a:t>y</a:t>
            </a:r>
            <a:r>
              <a:rPr lang="zh-CN" altLang="en-US" dirty="0"/>
              <a:t>的右边</a:t>
            </a:r>
            <a:endParaRPr lang="en-US" altLang="zh-CN" dirty="0"/>
          </a:p>
          <a:p>
            <a:r>
              <a:rPr lang="en-US" altLang="zh-CN" dirty="0"/>
              <a:t>3 x y</a:t>
            </a:r>
            <a:r>
              <a:rPr lang="zh-CN" altLang="en-US" dirty="0"/>
              <a:t>交换盒子位置</a:t>
            </a:r>
            <a:endParaRPr lang="en-US" altLang="zh-CN" dirty="0"/>
          </a:p>
          <a:p>
            <a:r>
              <a:rPr lang="en-US" altLang="zh-CN" dirty="0"/>
              <a:t>4 z</a:t>
            </a:r>
            <a:r>
              <a:rPr lang="zh-CN" altLang="en-US" dirty="0"/>
              <a:t>反转链</a:t>
            </a:r>
            <a:endParaRPr lang="en-US" altLang="zh-CN" dirty="0"/>
          </a:p>
          <a:p>
            <a:r>
              <a:rPr lang="en-US" altLang="zh-CN" dirty="0"/>
              <a:t>6 4</a:t>
            </a:r>
            <a:br>
              <a:rPr lang="en-US" altLang="zh-CN" dirty="0"/>
            </a:br>
            <a:r>
              <a:rPr lang="en-US" altLang="zh-CN" dirty="0"/>
              <a:t>1 1 4</a:t>
            </a:r>
            <a:br>
              <a:rPr lang="en-US" altLang="zh-CN" dirty="0"/>
            </a:br>
            <a:r>
              <a:rPr lang="en-US" altLang="zh-CN" dirty="0"/>
              <a:t>2 3 5</a:t>
            </a:r>
            <a:br>
              <a:rPr lang="en-US" altLang="zh-CN" dirty="0"/>
            </a:br>
            <a:r>
              <a:rPr lang="en-US" altLang="zh-CN" dirty="0"/>
              <a:t>3 1 6</a:t>
            </a:r>
            <a:br>
              <a:rPr lang="en-US" altLang="zh-CN" dirty="0"/>
            </a:br>
            <a:r>
              <a:rPr lang="en-US" altLang="zh-CN" dirty="0"/>
              <a:t>4</a:t>
            </a:r>
            <a:br>
              <a:rPr lang="en-US" altLang="zh-CN" dirty="0"/>
            </a:br>
            <a:r>
              <a:rPr lang="en-US" altLang="zh-CN" dirty="0"/>
              <a:t>6 3</a:t>
            </a:r>
            <a:br>
              <a:rPr lang="en-US" altLang="zh-CN" dirty="0"/>
            </a:br>
            <a:r>
              <a:rPr lang="en-US" altLang="zh-CN" dirty="0"/>
              <a:t>1 1 4</a:t>
            </a:r>
            <a:br>
              <a:rPr lang="en-US" altLang="zh-CN" dirty="0"/>
            </a:br>
            <a:r>
              <a:rPr lang="en-US" altLang="zh-CN" dirty="0"/>
              <a:t>2 3 5</a:t>
            </a:r>
            <a:br>
              <a:rPr lang="en-US" altLang="zh-CN" dirty="0"/>
            </a:br>
            <a:r>
              <a:rPr lang="en-US" altLang="zh-CN" dirty="0"/>
              <a:t>3 1 6</a:t>
            </a:r>
            <a:br>
              <a:rPr lang="en-US" altLang="zh-CN" dirty="0"/>
            </a:br>
            <a:r>
              <a:rPr lang="en-US" altLang="zh-CN" dirty="0"/>
              <a:t>100000 1</a:t>
            </a:r>
            <a:br>
              <a:rPr lang="en-US" altLang="zh-CN" dirty="0"/>
            </a:br>
            <a:r>
              <a:rPr lang="en-US" altLang="zh-CN" dirty="0"/>
              <a:t>4</a:t>
            </a:r>
            <a:br>
              <a:rPr lang="en-US" altLang="zh-CN" dirty="0"/>
            </a:br>
            <a:r>
              <a:rPr lang="en-US" altLang="zh-CN" dirty="0"/>
              <a:t>Sample Output</a:t>
            </a:r>
            <a:br>
              <a:rPr lang="en-US" altLang="zh-CN" dirty="0"/>
            </a:br>
            <a:r>
              <a:rPr lang="en-US" altLang="zh-CN" dirty="0"/>
              <a:t>Case 1: 12</a:t>
            </a:r>
            <a:br>
              <a:rPr lang="en-US" altLang="zh-CN" dirty="0"/>
            </a:br>
            <a:r>
              <a:rPr lang="en-US" altLang="zh-CN" dirty="0"/>
              <a:t>Case 2: 9</a:t>
            </a:r>
            <a:br>
              <a:rPr lang="en-US" altLang="zh-CN" dirty="0"/>
            </a:br>
            <a:r>
              <a:rPr lang="en-US" altLang="zh-CN" dirty="0"/>
              <a:t>Case 3: 2500050000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87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C193229-2427-4746-8DC9-7D0895E6564A}"/>
              </a:ext>
            </a:extLst>
          </p:cNvPr>
          <p:cNvSpPr txBox="1"/>
          <p:nvPr/>
        </p:nvSpPr>
        <p:spPr>
          <a:xfrm>
            <a:off x="745588" y="337625"/>
            <a:ext cx="108461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lef</a:t>
            </a:r>
            <a:r>
              <a:rPr lang="en-US" altLang="zh-CN" dirty="0"/>
              <a:t>[MAXN],</a:t>
            </a:r>
            <a:r>
              <a:rPr lang="en-US" altLang="zh-CN" dirty="0" err="1"/>
              <a:t>righ</a:t>
            </a:r>
            <a:r>
              <a:rPr lang="en-US" altLang="zh-CN" dirty="0"/>
              <a:t>[MAXN];</a:t>
            </a:r>
          </a:p>
          <a:p>
            <a:r>
              <a:rPr lang="en-US" altLang="zh-CN" dirty="0"/>
              <a:t>void link(int </a:t>
            </a:r>
            <a:r>
              <a:rPr lang="en-US" altLang="zh-CN" dirty="0" err="1"/>
              <a:t>l,int</a:t>
            </a:r>
            <a:r>
              <a:rPr lang="en-US" altLang="zh-CN" dirty="0"/>
              <a:t> r){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lef</a:t>
            </a:r>
            <a:r>
              <a:rPr lang="en-US" altLang="zh-CN" dirty="0"/>
              <a:t>[r]=l;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righ</a:t>
            </a:r>
            <a:r>
              <a:rPr lang="en-US" altLang="zh-CN" dirty="0"/>
              <a:t>[l]=r;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lx=</a:t>
            </a:r>
            <a:r>
              <a:rPr lang="en-US" altLang="zh-CN" dirty="0" err="1"/>
              <a:t>lef</a:t>
            </a:r>
            <a:r>
              <a:rPr lang="en-US" altLang="zh-CN" dirty="0"/>
              <a:t>[x],</a:t>
            </a:r>
            <a:r>
              <a:rPr lang="en-US" altLang="zh-CN" dirty="0" err="1"/>
              <a:t>rx</a:t>
            </a:r>
            <a:r>
              <a:rPr lang="en-US" altLang="zh-CN" dirty="0"/>
              <a:t>=</a:t>
            </a:r>
            <a:r>
              <a:rPr lang="en-US" altLang="zh-CN" dirty="0" err="1"/>
              <a:t>righ</a:t>
            </a:r>
            <a:r>
              <a:rPr lang="en-US" altLang="zh-CN" dirty="0"/>
              <a:t>[x],</a:t>
            </a:r>
            <a:r>
              <a:rPr lang="en-US" altLang="zh-CN" dirty="0" err="1"/>
              <a:t>ly</a:t>
            </a:r>
            <a:r>
              <a:rPr lang="en-US" altLang="zh-CN" dirty="0"/>
              <a:t>=</a:t>
            </a:r>
            <a:r>
              <a:rPr lang="en-US" altLang="zh-CN" dirty="0" err="1"/>
              <a:t>lef</a:t>
            </a:r>
            <a:r>
              <a:rPr lang="en-US" altLang="zh-CN" dirty="0"/>
              <a:t>[y],</a:t>
            </a:r>
            <a:r>
              <a:rPr lang="en-US" altLang="zh-CN" dirty="0" err="1"/>
              <a:t>ry</a:t>
            </a:r>
            <a:r>
              <a:rPr lang="en-US" altLang="zh-CN" dirty="0"/>
              <a:t>=</a:t>
            </a:r>
            <a:r>
              <a:rPr lang="en-US" altLang="zh-CN" dirty="0" err="1"/>
              <a:t>righ</a:t>
            </a:r>
            <a:r>
              <a:rPr lang="en-US" altLang="zh-CN" dirty="0"/>
              <a:t>[y]; //lx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/>
              <a:t>的左结点编号</a:t>
            </a:r>
            <a:endParaRPr lang="en-US" altLang="zh-CN" dirty="0"/>
          </a:p>
          <a:p>
            <a:r>
              <a:rPr lang="en-US" altLang="zh-CN" dirty="0"/>
              <a:t>if(s==1){</a:t>
            </a:r>
          </a:p>
          <a:p>
            <a:r>
              <a:rPr lang="en-US" altLang="zh-CN" dirty="0"/>
              <a:t>        link(</a:t>
            </a:r>
            <a:r>
              <a:rPr lang="en-US" altLang="zh-CN" dirty="0" err="1"/>
              <a:t>lx,rx</a:t>
            </a:r>
            <a:r>
              <a:rPr lang="en-US" altLang="zh-CN" dirty="0"/>
              <a:t>);link(</a:t>
            </a:r>
            <a:r>
              <a:rPr lang="en-US" altLang="zh-CN" dirty="0" err="1"/>
              <a:t>ly,x</a:t>
            </a:r>
            <a:r>
              <a:rPr lang="en-US" altLang="zh-CN" dirty="0"/>
              <a:t>);link(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}</a:t>
            </a:r>
          </a:p>
          <a:p>
            <a:r>
              <a:rPr lang="en-US" altLang="zh-CN" dirty="0"/>
              <a:t>else if(s==2){</a:t>
            </a:r>
          </a:p>
          <a:p>
            <a:r>
              <a:rPr lang="en-US" altLang="zh-CN" dirty="0"/>
              <a:t>        link(</a:t>
            </a:r>
            <a:r>
              <a:rPr lang="en-US" altLang="zh-CN" dirty="0" err="1"/>
              <a:t>lx,rx</a:t>
            </a:r>
            <a:r>
              <a:rPr lang="en-US" altLang="zh-CN" dirty="0"/>
              <a:t>);link(</a:t>
            </a:r>
            <a:r>
              <a:rPr lang="en-US" altLang="zh-CN" dirty="0" err="1"/>
              <a:t>y,x</a:t>
            </a:r>
            <a:r>
              <a:rPr lang="en-US" altLang="zh-CN" dirty="0"/>
              <a:t>);link(</a:t>
            </a:r>
            <a:r>
              <a:rPr lang="en-US" altLang="zh-CN" dirty="0" err="1"/>
              <a:t>x,ry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}</a:t>
            </a:r>
          </a:p>
          <a:p>
            <a:r>
              <a:rPr lang="en-US" altLang="zh-CN" dirty="0"/>
              <a:t>else if(s==3){</a:t>
            </a:r>
          </a:p>
          <a:p>
            <a:r>
              <a:rPr lang="en-US" altLang="zh-CN" dirty="0"/>
              <a:t>         if(</a:t>
            </a:r>
            <a:r>
              <a:rPr lang="en-US" altLang="zh-CN" dirty="0" err="1"/>
              <a:t>righ</a:t>
            </a:r>
            <a:r>
              <a:rPr lang="en-US" altLang="zh-CN" dirty="0"/>
              <a:t>[x] == y) { link(lx, y); link(y, x); link(x, </a:t>
            </a:r>
            <a:r>
              <a:rPr lang="en-US" altLang="zh-CN" dirty="0" err="1"/>
              <a:t>ry</a:t>
            </a:r>
            <a:r>
              <a:rPr lang="en-US" altLang="zh-CN" dirty="0"/>
              <a:t>); } </a:t>
            </a:r>
          </a:p>
          <a:p>
            <a:r>
              <a:rPr lang="en-US" altLang="zh-CN" dirty="0"/>
              <a:t>else {</a:t>
            </a:r>
          </a:p>
          <a:p>
            <a:r>
              <a:rPr lang="en-US" altLang="zh-CN" dirty="0"/>
              <a:t>        link(</a:t>
            </a:r>
            <a:r>
              <a:rPr lang="en-US" altLang="zh-CN" dirty="0" err="1"/>
              <a:t>lx,y</a:t>
            </a:r>
            <a:r>
              <a:rPr lang="en-US" altLang="zh-CN" dirty="0"/>
              <a:t>);link(</a:t>
            </a:r>
            <a:r>
              <a:rPr lang="en-US" altLang="zh-CN" dirty="0" err="1"/>
              <a:t>y,rx</a:t>
            </a:r>
            <a:r>
              <a:rPr lang="en-US" altLang="zh-CN" dirty="0"/>
              <a:t>);link(</a:t>
            </a:r>
            <a:r>
              <a:rPr lang="en-US" altLang="zh-CN" dirty="0" err="1"/>
              <a:t>ly,x</a:t>
            </a:r>
            <a:r>
              <a:rPr lang="en-US" altLang="zh-CN" dirty="0"/>
              <a:t>);link(</a:t>
            </a:r>
            <a:r>
              <a:rPr lang="en-US" altLang="zh-CN" dirty="0" err="1"/>
              <a:t>x,ry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7889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229C1-BDC1-41E9-B5DC-1DAABECB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链式前向星（存图</a:t>
            </a:r>
            <a:r>
              <a:rPr lang="en-US" altLang="zh-CN" dirty="0"/>
              <a:t>/</a:t>
            </a:r>
            <a:r>
              <a:rPr lang="zh-CN" altLang="en-US" dirty="0"/>
              <a:t>哈希表）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140521B-0514-4A15-AD18-90B15093D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8477" y="2256107"/>
            <a:ext cx="3028571" cy="25619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5ADDA06-4CDB-46CB-84CB-E1E95718FC27}"/>
              </a:ext>
            </a:extLst>
          </p:cNvPr>
          <p:cNvSpPr txBox="1"/>
          <p:nvPr/>
        </p:nvSpPr>
        <p:spPr>
          <a:xfrm>
            <a:off x="1012874" y="1927274"/>
            <a:ext cx="56974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r>
              <a:rPr lang="en-US" altLang="zh-CN" dirty="0"/>
              <a:t>5 6</a:t>
            </a:r>
          </a:p>
          <a:p>
            <a:r>
              <a:rPr lang="en-US" altLang="zh-CN" dirty="0"/>
              <a:t>1 2 1</a:t>
            </a:r>
          </a:p>
          <a:p>
            <a:r>
              <a:rPr lang="en-US" altLang="zh-CN" dirty="0"/>
              <a:t>2 3 1</a:t>
            </a:r>
          </a:p>
          <a:p>
            <a:r>
              <a:rPr lang="en-US" altLang="zh-CN" dirty="0"/>
              <a:t>1 3 1</a:t>
            </a:r>
          </a:p>
          <a:p>
            <a:r>
              <a:rPr lang="en-US" altLang="zh-CN" dirty="0"/>
              <a:t>1 5 1</a:t>
            </a:r>
          </a:p>
          <a:p>
            <a:r>
              <a:rPr lang="en-US" altLang="zh-CN" dirty="0"/>
              <a:t>4 1 1</a:t>
            </a:r>
          </a:p>
          <a:p>
            <a:r>
              <a:rPr lang="en-US" altLang="zh-CN" dirty="0"/>
              <a:t>4 5 1</a:t>
            </a:r>
          </a:p>
          <a:p>
            <a:r>
              <a:rPr lang="zh-CN" altLang="en-US" dirty="0"/>
              <a:t>查询某点出发的边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5239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9A508-578B-4BEF-A15F-A983F5B6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链式前向星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6EBFA-896B-4928-9D47-E1197BD82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ver</a:t>
            </a:r>
            <a:r>
              <a:rPr lang="en-US" altLang="zh-CN" dirty="0"/>
              <a:t>[</a:t>
            </a:r>
            <a:r>
              <a:rPr lang="en-US" altLang="zh-CN" dirty="0" err="1"/>
              <a:t>maxm</a:t>
            </a:r>
            <a:r>
              <a:rPr lang="en-US" altLang="zh-CN" dirty="0"/>
              <a:t>],edge[</a:t>
            </a:r>
            <a:r>
              <a:rPr lang="en-US" altLang="zh-CN" dirty="0" err="1"/>
              <a:t>maxm</a:t>
            </a:r>
            <a:r>
              <a:rPr lang="en-US" altLang="zh-CN" dirty="0"/>
              <a:t>],tot=0;</a:t>
            </a:r>
          </a:p>
          <a:p>
            <a:pPr marL="0" indent="0" algn="just">
              <a:buNone/>
            </a:pPr>
            <a:r>
              <a:rPr lang="en-US" altLang="zh-CN" dirty="0"/>
              <a:t>int next[</a:t>
            </a:r>
            <a:r>
              <a:rPr lang="en-US" altLang="zh-CN" dirty="0" err="1"/>
              <a:t>maxm</a:t>
            </a:r>
            <a:r>
              <a:rPr lang="en-US" altLang="zh-CN" dirty="0"/>
              <a:t>],head[</a:t>
            </a:r>
            <a:r>
              <a:rPr lang="en-US" altLang="zh-CN" dirty="0" err="1"/>
              <a:t>maxn</a:t>
            </a:r>
            <a:r>
              <a:rPr lang="en-US" altLang="zh-CN" dirty="0"/>
              <a:t>];</a:t>
            </a:r>
          </a:p>
          <a:p>
            <a:pPr marL="0" indent="0" algn="just">
              <a:buNone/>
            </a:pPr>
            <a:r>
              <a:rPr lang="en-US" altLang="zh-CN" dirty="0"/>
              <a:t>void add(int </a:t>
            </a:r>
            <a:r>
              <a:rPr lang="en-US" altLang="zh-CN" dirty="0" err="1"/>
              <a:t>x,int</a:t>
            </a:r>
            <a:r>
              <a:rPr lang="en-US" altLang="zh-CN" dirty="0"/>
              <a:t> </a:t>
            </a:r>
            <a:r>
              <a:rPr lang="en-US" altLang="zh-CN" dirty="0" err="1"/>
              <a:t>y,int</a:t>
            </a:r>
            <a:r>
              <a:rPr lang="en-US" altLang="zh-CN" dirty="0"/>
              <a:t> z){</a:t>
            </a:r>
          </a:p>
          <a:p>
            <a:pPr marL="0" indent="0" algn="just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ver</a:t>
            </a:r>
            <a:r>
              <a:rPr lang="en-US" altLang="zh-CN" dirty="0"/>
              <a:t>[++tot];edge[tot]=z;</a:t>
            </a:r>
          </a:p>
          <a:p>
            <a:pPr marL="0" indent="0" algn="just">
              <a:buNone/>
            </a:pPr>
            <a:r>
              <a:rPr lang="en-US" altLang="zh-CN" dirty="0"/>
              <a:t>	next[tot]=head[x];head[x]=tot;</a:t>
            </a:r>
          </a:p>
          <a:p>
            <a:pPr marL="0" indent="0" algn="just">
              <a:buNone/>
            </a:pPr>
            <a:r>
              <a:rPr lang="en-US" altLang="zh-CN" dirty="0"/>
              <a:t>}</a:t>
            </a:r>
          </a:p>
          <a:p>
            <a:pPr marL="0" indent="0" algn="just">
              <a:buNone/>
            </a:pPr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=head[x];</a:t>
            </a:r>
            <a:r>
              <a:rPr lang="en-US" altLang="zh-CN" dirty="0" err="1"/>
              <a:t>i;i</a:t>
            </a:r>
            <a:r>
              <a:rPr lang="en-US" altLang="zh-CN" dirty="0"/>
              <a:t>=next[</a:t>
            </a:r>
            <a:r>
              <a:rPr lang="en-US" altLang="zh-CN" dirty="0" err="1"/>
              <a:t>i</a:t>
            </a:r>
            <a:r>
              <a:rPr lang="en-US" altLang="zh-CN" dirty="0"/>
              <a:t>]){</a:t>
            </a:r>
          </a:p>
          <a:p>
            <a:pPr marL="0" indent="0" algn="just">
              <a:buNone/>
            </a:pPr>
            <a:r>
              <a:rPr lang="en-US" altLang="zh-CN" dirty="0"/>
              <a:t>	//</a:t>
            </a:r>
            <a:r>
              <a:rPr lang="zh-CN" altLang="en-US" dirty="0"/>
              <a:t>查询编号为</a:t>
            </a:r>
            <a:r>
              <a:rPr lang="en-US" altLang="zh-CN" dirty="0"/>
              <a:t>x</a:t>
            </a:r>
            <a:r>
              <a:rPr lang="zh-CN" altLang="en-US" dirty="0"/>
              <a:t>点出发的每一条边的编号</a:t>
            </a:r>
            <a:endParaRPr lang="en-US" altLang="zh-CN" dirty="0"/>
          </a:p>
          <a:p>
            <a:pPr marL="0" indent="0" algn="just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842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B0A14-C7FF-4023-A0FB-5C31C908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B8138-6806-4727-9097-7CAE9F60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将字符串映射为一个非负整数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c1+c2*p+c3*p²……</a:t>
            </a:r>
            <a:r>
              <a:rPr lang="zh-CN" altLang="en-US" dirty="0"/>
              <a:t>）</a:t>
            </a:r>
            <a:r>
              <a:rPr lang="en-US" altLang="zh-CN" dirty="0"/>
              <a:t>mod M</a:t>
            </a:r>
          </a:p>
          <a:p>
            <a:r>
              <a:rPr lang="en-US" altLang="zh-CN" dirty="0"/>
              <a:t>P</a:t>
            </a:r>
            <a:r>
              <a:rPr lang="zh-CN" altLang="en-US" dirty="0"/>
              <a:t>通常取</a:t>
            </a:r>
            <a:r>
              <a:rPr lang="en-US" altLang="zh-CN" dirty="0"/>
              <a:t>131</a:t>
            </a:r>
            <a:r>
              <a:rPr lang="zh-CN" altLang="en-US" dirty="0"/>
              <a:t>或</a:t>
            </a:r>
            <a:r>
              <a:rPr lang="en-US" altLang="zh-CN" dirty="0"/>
              <a:t>13331 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unsigned long </a:t>
            </a:r>
            <a:r>
              <a:rPr lang="en-US" altLang="zh-CN" dirty="0" err="1"/>
              <a:t>long</a:t>
            </a:r>
            <a:r>
              <a:rPr lang="zh-CN" altLang="en-US" dirty="0"/>
              <a:t>运算自动对</a:t>
            </a:r>
            <a:r>
              <a:rPr lang="en-US" altLang="zh-CN" dirty="0"/>
              <a:t>2^64</a:t>
            </a:r>
            <a:r>
              <a:rPr lang="zh-CN" altLang="en-US" dirty="0"/>
              <a:t>取模</a:t>
            </a:r>
            <a:endParaRPr lang="en-US" altLang="zh-CN" dirty="0"/>
          </a:p>
          <a:p>
            <a:r>
              <a:rPr lang="zh-CN" altLang="en-US" dirty="0"/>
              <a:t>如果两字符串的哈希值相等，那么这两个字符串有极大概率相等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4911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041F0-BDBF-4B1E-8ADB-91D18078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P3370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70CF0-65E2-463D-9795-9B7DCC6DC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36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1" dirty="0"/>
              <a:t>输入格式：</a:t>
            </a:r>
            <a:endParaRPr lang="zh-CN" altLang="en-US" dirty="0"/>
          </a:p>
          <a:p>
            <a:r>
              <a:rPr lang="zh-CN" altLang="en-US" dirty="0"/>
              <a:t>第一行包含一个整数</a:t>
            </a:r>
            <a:r>
              <a:rPr lang="en-US" altLang="zh-CN" dirty="0"/>
              <a:t>N</a:t>
            </a:r>
            <a:r>
              <a:rPr lang="zh-CN" altLang="en-US" dirty="0"/>
              <a:t>，为字符串的个数。</a:t>
            </a:r>
          </a:p>
          <a:p>
            <a:r>
              <a:rPr lang="zh-CN" altLang="en-US" dirty="0"/>
              <a:t>接下来</a:t>
            </a:r>
            <a:r>
              <a:rPr lang="en-US" altLang="zh-CN" dirty="0"/>
              <a:t>N</a:t>
            </a:r>
            <a:r>
              <a:rPr lang="zh-CN" altLang="en-US" dirty="0"/>
              <a:t>行每行包含一个字符串，为所提供的字符串。</a:t>
            </a:r>
          </a:p>
          <a:p>
            <a:r>
              <a:rPr lang="zh-CN" altLang="en-US" b="1" dirty="0"/>
              <a:t>输出格式：</a:t>
            </a:r>
            <a:endParaRPr lang="zh-CN" altLang="en-US" dirty="0"/>
          </a:p>
          <a:p>
            <a:r>
              <a:rPr lang="zh-CN" altLang="en-US" dirty="0"/>
              <a:t>输出包含一行，包含一个整数，为不同的字符串个数。</a:t>
            </a:r>
          </a:p>
          <a:p>
            <a:r>
              <a:rPr lang="zh-CN" altLang="en-US" dirty="0"/>
              <a:t>输入</a:t>
            </a:r>
            <a:r>
              <a:rPr lang="en-US" altLang="zh-CN" dirty="0"/>
              <a:t>5</a:t>
            </a:r>
          </a:p>
          <a:p>
            <a:r>
              <a:rPr lang="en-US" altLang="zh-CN" dirty="0" err="1"/>
              <a:t>abc</a:t>
            </a:r>
            <a:endParaRPr lang="en-US" altLang="zh-CN" dirty="0"/>
          </a:p>
          <a:p>
            <a:r>
              <a:rPr lang="en-US" altLang="zh-CN" dirty="0" err="1"/>
              <a:t>aaaa</a:t>
            </a:r>
            <a:endParaRPr lang="en-US" altLang="zh-CN" dirty="0"/>
          </a:p>
          <a:p>
            <a:r>
              <a:rPr lang="en-US" altLang="zh-CN" dirty="0" err="1"/>
              <a:t>abc</a:t>
            </a:r>
            <a:endParaRPr lang="en-US" altLang="zh-CN" dirty="0"/>
          </a:p>
          <a:p>
            <a:r>
              <a:rPr lang="en-US" altLang="zh-CN" dirty="0" err="1"/>
              <a:t>abcc</a:t>
            </a:r>
            <a:endParaRPr lang="en-US" altLang="zh-CN" dirty="0"/>
          </a:p>
          <a:p>
            <a:r>
              <a:rPr lang="en-US" altLang="zh-CN" dirty="0"/>
              <a:t>12345</a:t>
            </a:r>
          </a:p>
          <a:p>
            <a:r>
              <a:rPr lang="zh-CN" altLang="en-US" dirty="0"/>
              <a:t>输出</a:t>
            </a:r>
            <a:r>
              <a:rPr lang="en-US" altLang="zh-CN" dirty="0"/>
              <a:t>5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15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B6511-E849-45F6-9265-567FA3B79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S.push</a:t>
            </a:r>
            <a:r>
              <a:rPr lang="en-US" altLang="zh-CN" dirty="0"/>
              <a:t>(x)</a:t>
            </a:r>
          </a:p>
          <a:p>
            <a:r>
              <a:rPr lang="en-US" altLang="zh-CN" dirty="0" err="1"/>
              <a:t>S.pop</a:t>
            </a:r>
            <a:r>
              <a:rPr lang="en-US" altLang="zh-CN" dirty="0"/>
              <a:t>( )</a:t>
            </a:r>
          </a:p>
          <a:p>
            <a:r>
              <a:rPr lang="en-US" altLang="zh-CN" dirty="0" err="1"/>
              <a:t>S.top</a:t>
            </a:r>
            <a:r>
              <a:rPr lang="en-US" altLang="zh-CN" dirty="0"/>
              <a:t>( )</a:t>
            </a:r>
          </a:p>
          <a:p>
            <a:r>
              <a:rPr lang="en-US" altLang="zh-CN" dirty="0" err="1"/>
              <a:t>S.empty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Q.push</a:t>
            </a:r>
            <a:r>
              <a:rPr lang="en-US" altLang="zh-CN" dirty="0"/>
              <a:t>(x)</a:t>
            </a:r>
          </a:p>
          <a:p>
            <a:r>
              <a:rPr lang="en-US" altLang="zh-CN" dirty="0" err="1"/>
              <a:t>Q.pop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Q.front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Q.empty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D44CF45-A3D0-4921-8482-5044BBA7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定义（</a:t>
            </a:r>
            <a:r>
              <a:rPr lang="en-US" altLang="zh-CN" dirty="0"/>
              <a:t>queue&lt;int&gt; Q; stack&lt;int&gt; S; 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17571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CF6D442-13CC-4A9D-84C3-EE803C57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422"/>
            <a:ext cx="10515600" cy="588154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</a:p>
          <a:p>
            <a:pPr marL="0" indent="0">
              <a:buNone/>
            </a:pPr>
            <a:r>
              <a:rPr lang="en-US" altLang="zh-CN" dirty="0"/>
              <a:t>using namespace std;</a:t>
            </a:r>
          </a:p>
          <a:p>
            <a:pPr marL="0" indent="0">
              <a:buNone/>
            </a:pPr>
            <a:r>
              <a:rPr lang="en-US" altLang="zh-CN" dirty="0"/>
              <a:t>const int </a:t>
            </a:r>
            <a:r>
              <a:rPr lang="en-US" altLang="zh-CN" dirty="0" err="1"/>
              <a:t>maxn</a:t>
            </a:r>
            <a:r>
              <a:rPr lang="en-US" altLang="zh-CN" dirty="0"/>
              <a:t> = 1e4 + 10;</a:t>
            </a:r>
          </a:p>
          <a:p>
            <a:pPr marL="0" indent="0">
              <a:buNone/>
            </a:pPr>
            <a:r>
              <a:rPr lang="en-US" altLang="zh-CN" dirty="0"/>
              <a:t>unsigned long </a:t>
            </a:r>
            <a:r>
              <a:rPr lang="en-US" altLang="zh-CN" dirty="0" err="1"/>
              <a:t>long</a:t>
            </a:r>
            <a:r>
              <a:rPr lang="en-US" altLang="zh-CN" dirty="0"/>
              <a:t> harsh[</a:t>
            </a:r>
            <a:r>
              <a:rPr lang="en-US" altLang="zh-CN" dirty="0" err="1"/>
              <a:t>maxn</a:t>
            </a:r>
            <a:r>
              <a:rPr lang="en-US" altLang="zh-CN" dirty="0"/>
              <a:t>];    ///</a:t>
            </a:r>
            <a:r>
              <a:rPr lang="en-US" altLang="zh-CN" dirty="0" err="1"/>
              <a:t>ull</a:t>
            </a:r>
            <a:r>
              <a:rPr lang="en-US" altLang="zh-CN" dirty="0"/>
              <a:t> </a:t>
            </a:r>
            <a:r>
              <a:rPr lang="zh-CN" altLang="en-US" dirty="0"/>
              <a:t>是自动取模，对</a:t>
            </a:r>
            <a:r>
              <a:rPr lang="en-US" altLang="zh-CN" dirty="0"/>
              <a:t>2^63</a:t>
            </a:r>
          </a:p>
          <a:p>
            <a:pPr marL="0" indent="0">
              <a:buNone/>
            </a:pPr>
            <a:r>
              <a:rPr lang="en-US" altLang="zh-CN" dirty="0"/>
              <a:t>char </a:t>
            </a:r>
            <a:r>
              <a:rPr lang="en-US" altLang="zh-CN" dirty="0" err="1"/>
              <a:t>ch</a:t>
            </a:r>
            <a:r>
              <a:rPr lang="en-US" altLang="zh-CN" dirty="0"/>
              <a:t>[</a:t>
            </a:r>
            <a:r>
              <a:rPr lang="en-US" altLang="zh-CN" dirty="0" err="1"/>
              <a:t>maxn</a:t>
            </a:r>
            <a:r>
              <a:rPr lang="en-US" altLang="zh-CN" dirty="0"/>
              <a:t>];</a:t>
            </a:r>
          </a:p>
          <a:p>
            <a:pPr marL="0" indent="0">
              <a:buNone/>
            </a:pPr>
            <a:r>
              <a:rPr lang="en-US" altLang="zh-CN" dirty="0"/>
              <a:t>unsigned 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en-US" altLang="zh-CN" dirty="0" err="1"/>
              <a:t>gethash</a:t>
            </a:r>
            <a:r>
              <a:rPr lang="en-US" altLang="zh-CN" dirty="0"/>
              <a:t>(char *s){</a:t>
            </a:r>
          </a:p>
          <a:p>
            <a:pPr marL="0" indent="0">
              <a:buNone/>
            </a:pPr>
            <a:r>
              <a:rPr lang="en-US" altLang="zh-CN" dirty="0"/>
              <a:t>    unsigned long </a:t>
            </a:r>
            <a:r>
              <a:rPr lang="en-US" altLang="zh-CN" dirty="0" err="1"/>
              <a:t>long</a:t>
            </a:r>
            <a:r>
              <a:rPr lang="en-US" altLang="zh-CN" dirty="0"/>
              <a:t> h = 0;</a:t>
            </a:r>
          </a:p>
          <a:p>
            <a:pPr marL="0" indent="0">
              <a:buNone/>
            </a:pPr>
            <a:r>
              <a:rPr lang="en-US" altLang="zh-CN" dirty="0"/>
              <a:t>    int </a:t>
            </a:r>
            <a:r>
              <a:rPr lang="en-US" altLang="zh-CN" dirty="0" err="1"/>
              <a:t>len</a:t>
            </a:r>
            <a:r>
              <a:rPr lang="en-US" altLang="zh-CN" dirty="0"/>
              <a:t> = </a:t>
            </a:r>
            <a:r>
              <a:rPr lang="en-US" altLang="zh-CN" dirty="0" err="1"/>
              <a:t>strlen</a:t>
            </a:r>
            <a:r>
              <a:rPr lang="en-US" altLang="zh-CN" dirty="0"/>
              <a:t>(s);</a:t>
            </a:r>
          </a:p>
          <a:p>
            <a:pPr marL="0" indent="0">
              <a:buNone/>
            </a:pPr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 = 0;i &lt; </a:t>
            </a:r>
            <a:r>
              <a:rPr lang="en-US" altLang="zh-CN" dirty="0" err="1"/>
              <a:t>len;i</a:t>
            </a:r>
            <a:r>
              <a:rPr lang="en-US" altLang="zh-CN" dirty="0"/>
              <a:t> ++)    h = h * 13331 + s[</a:t>
            </a:r>
            <a:r>
              <a:rPr lang="en-US" altLang="zh-CN" dirty="0" err="1"/>
              <a:t>i</a:t>
            </a:r>
            <a:r>
              <a:rPr lang="en-US" altLang="zh-CN" dirty="0"/>
              <a:t>] - ‘0’; //</a:t>
            </a:r>
            <a:r>
              <a:rPr lang="zh-CN" altLang="en-US" dirty="0"/>
              <a:t>计算哈希值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return h;}</a:t>
            </a:r>
          </a:p>
          <a:p>
            <a:pPr marL="0" indent="0">
              <a:buNone/>
            </a:pPr>
            <a:r>
              <a:rPr lang="en-US" altLang="zh-CN" dirty="0"/>
              <a:t>int main(){</a:t>
            </a:r>
          </a:p>
          <a:p>
            <a:pPr marL="0" indent="0">
              <a:buNone/>
            </a:pPr>
            <a:r>
              <a:rPr lang="en-US" altLang="zh-CN" dirty="0"/>
              <a:t>    int n;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 = 0;i &lt; </a:t>
            </a:r>
            <a:r>
              <a:rPr lang="en-US" altLang="zh-CN" dirty="0" err="1"/>
              <a:t>n;i</a:t>
            </a:r>
            <a:r>
              <a:rPr lang="en-US" altLang="zh-CN" dirty="0"/>
              <a:t> ++){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scanf</a:t>
            </a:r>
            <a:r>
              <a:rPr lang="en-US" altLang="zh-CN" dirty="0"/>
              <a:t>("%s",</a:t>
            </a:r>
            <a:r>
              <a:rPr lang="en-US" altLang="zh-CN" dirty="0" err="1"/>
              <a:t>ch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harsh[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gethash</a:t>
            </a:r>
            <a:r>
              <a:rPr lang="en-US" altLang="zh-CN" dirty="0"/>
              <a:t>(</a:t>
            </a:r>
            <a:r>
              <a:rPr lang="en-US" altLang="zh-CN" dirty="0" err="1"/>
              <a:t>ch</a:t>
            </a:r>
            <a:r>
              <a:rPr lang="en-US" altLang="zh-CN" dirty="0"/>
              <a:t>);}</a:t>
            </a:r>
          </a:p>
          <a:p>
            <a:pPr marL="0" indent="0">
              <a:buNone/>
            </a:pPr>
            <a:r>
              <a:rPr lang="en-US" altLang="zh-CN" dirty="0"/>
              <a:t>    sort(</a:t>
            </a:r>
            <a:r>
              <a:rPr lang="en-US" altLang="zh-CN" dirty="0" err="1"/>
              <a:t>harsh,harsh</a:t>
            </a:r>
            <a:r>
              <a:rPr lang="en-US" altLang="zh-CN" dirty="0"/>
              <a:t> + n);</a:t>
            </a:r>
          </a:p>
          <a:p>
            <a:pPr marL="0" indent="0">
              <a:buNone/>
            </a:pPr>
            <a:r>
              <a:rPr lang="en-US" altLang="zh-CN" dirty="0"/>
              <a:t>    int m = unique(</a:t>
            </a:r>
            <a:r>
              <a:rPr lang="en-US" altLang="zh-CN" dirty="0" err="1"/>
              <a:t>harsh,harsh</a:t>
            </a:r>
            <a:r>
              <a:rPr lang="en-US" altLang="zh-CN" dirty="0"/>
              <a:t> + n) - harsh;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n",m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return 0;}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767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A2519-C721-460C-96D9-B18E68C70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求一个串最长回文串</a:t>
            </a:r>
            <a:r>
              <a:rPr lang="en-US" altLang="zh-CN" dirty="0"/>
              <a:t>poj3974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6DA44-B61D-40FE-9F11-1AB5325B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输入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abcbabcbabcba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abacacbaaaab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END</a:t>
            </a:r>
          </a:p>
          <a:p>
            <a:pPr marL="0" indent="0">
              <a:buNone/>
            </a:pPr>
            <a:r>
              <a:rPr lang="zh-CN" altLang="en-US" dirty="0"/>
              <a:t>输出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Case 1: 13</a:t>
            </a:r>
          </a:p>
          <a:p>
            <a:pPr marL="0" indent="0">
              <a:buNone/>
            </a:pPr>
            <a:r>
              <a:rPr lang="en-US" altLang="zh-CN" dirty="0"/>
              <a:t>Case 2: 6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H(</a:t>
            </a:r>
            <a:r>
              <a:rPr lang="en-US" altLang="zh-CN" dirty="0" err="1"/>
              <a:t>S+c</a:t>
            </a:r>
            <a:r>
              <a:rPr lang="en-US" altLang="zh-CN" dirty="0"/>
              <a:t>)=(H(S)*</a:t>
            </a:r>
            <a:r>
              <a:rPr lang="en-US" altLang="zh-CN" dirty="0" err="1"/>
              <a:t>P+value</a:t>
            </a:r>
            <a:r>
              <a:rPr lang="en-US" altLang="zh-CN" dirty="0"/>
              <a:t>(c))</a:t>
            </a:r>
            <a:r>
              <a:rPr lang="en-US" altLang="zh-CN" dirty="0" err="1"/>
              <a:t>modM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932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AD3D2-9D87-4C8E-8A71-87BD8BE3B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843"/>
            <a:ext cx="10515600" cy="5586120"/>
          </a:xfrm>
        </p:spPr>
        <p:txBody>
          <a:bodyPr/>
          <a:lstStyle/>
          <a:p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）可扫出前缀串的哈希值</a:t>
            </a:r>
            <a:endParaRPr lang="en-US" altLang="zh-CN" dirty="0"/>
          </a:p>
          <a:p>
            <a:r>
              <a:rPr lang="zh-CN" altLang="en-US" dirty="0"/>
              <a:t>预处理后</a:t>
            </a:r>
            <a:r>
              <a:rPr lang="en-US" altLang="zh-CN" dirty="0"/>
              <a:t>o(1</a:t>
            </a:r>
            <a:r>
              <a:rPr lang="zh-CN" altLang="en-US" dirty="0"/>
              <a:t>）可查询连续子串的哈希值</a:t>
            </a:r>
            <a:endParaRPr lang="en-US" altLang="zh-CN" dirty="0"/>
          </a:p>
          <a:p>
            <a:r>
              <a:rPr lang="zh-CN" altLang="en-US" dirty="0"/>
              <a:t>二分 问题转化为判断半径</a:t>
            </a:r>
            <a:r>
              <a:rPr lang="en-US" altLang="zh-CN" dirty="0"/>
              <a:t>n</a:t>
            </a:r>
            <a:r>
              <a:rPr lang="zh-CN" altLang="en-US" dirty="0"/>
              <a:t>的奇</a:t>
            </a:r>
            <a:r>
              <a:rPr lang="en-US" altLang="zh-CN" dirty="0"/>
              <a:t>/</a:t>
            </a:r>
            <a:r>
              <a:rPr lang="zh-CN" altLang="en-US" dirty="0"/>
              <a:t>偶回文串是否存在</a:t>
            </a:r>
            <a:endParaRPr lang="en-US" altLang="zh-CN" dirty="0"/>
          </a:p>
          <a:p>
            <a:r>
              <a:rPr lang="zh-CN" altLang="en-US" dirty="0"/>
              <a:t>总复杂度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3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8072-F2ED-4050-85A8-640BE409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单调队列</a:t>
            </a:r>
            <a:r>
              <a:rPr lang="en-US" altLang="zh-CN" dirty="0"/>
              <a:t>(</a:t>
            </a:r>
            <a:r>
              <a:rPr lang="zh-CN" altLang="en-US" dirty="0"/>
              <a:t>洛谷</a:t>
            </a:r>
            <a:r>
              <a:rPr lang="en-US" altLang="zh-CN" dirty="0"/>
              <a:t>P1440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1F2D7-99A5-4EA4-AC9F-70CB9DD7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https://www.luogu.org/problemnew/show/P1440</a:t>
            </a:r>
            <a:endParaRPr lang="en-US" altLang="zh-CN" dirty="0"/>
          </a:p>
          <a:p>
            <a:r>
              <a:rPr lang="zh-CN" altLang="en-US" dirty="0"/>
              <a:t>一个含有</a:t>
            </a:r>
            <a:r>
              <a:rPr lang="en-US" altLang="zh-CN" dirty="0"/>
              <a:t>n</a:t>
            </a:r>
            <a:r>
              <a:rPr lang="zh-CN" altLang="en-US" dirty="0"/>
              <a:t>项的数列</a:t>
            </a:r>
            <a:r>
              <a:rPr lang="en-US" altLang="zh-CN" dirty="0"/>
              <a:t>(n&lt;=2000000)</a:t>
            </a:r>
            <a:r>
              <a:rPr lang="zh-CN" altLang="en-US" dirty="0"/>
              <a:t>，求出每一项前的</a:t>
            </a:r>
            <a:r>
              <a:rPr lang="en-US" altLang="zh-CN" dirty="0"/>
              <a:t>m</a:t>
            </a:r>
            <a:r>
              <a:rPr lang="zh-CN" altLang="en-US" dirty="0"/>
              <a:t>个数到它这个区间内的最小值。若前面的数不足</a:t>
            </a:r>
            <a:r>
              <a:rPr lang="en-US" altLang="zh-CN" dirty="0"/>
              <a:t>m</a:t>
            </a:r>
            <a:r>
              <a:rPr lang="zh-CN" altLang="en-US" dirty="0"/>
              <a:t>项则从第</a:t>
            </a:r>
            <a:r>
              <a:rPr lang="en-US" altLang="zh-CN" dirty="0"/>
              <a:t>1</a:t>
            </a:r>
            <a:r>
              <a:rPr lang="zh-CN" altLang="en-US" dirty="0"/>
              <a:t>个数开始，若前面没有数则输出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输入</a:t>
            </a:r>
            <a:endParaRPr lang="en-US" altLang="zh-CN" dirty="0"/>
          </a:p>
          <a:p>
            <a:r>
              <a:rPr lang="en-US" altLang="zh-CN" sz="2000" dirty="0"/>
              <a:t>6 2</a:t>
            </a:r>
          </a:p>
          <a:p>
            <a:r>
              <a:rPr lang="en-US" altLang="zh-CN" sz="2000" dirty="0"/>
              <a:t>7 8 1 4 3 2</a:t>
            </a:r>
          </a:p>
          <a:p>
            <a:r>
              <a:rPr lang="zh-CN" altLang="en-US" dirty="0"/>
              <a:t>输出</a:t>
            </a:r>
            <a:endParaRPr lang="en-US" altLang="zh-CN" dirty="0"/>
          </a:p>
          <a:p>
            <a:r>
              <a:rPr lang="en-US" altLang="zh-CN" sz="2000" dirty="0"/>
              <a:t>0 7 7 1 1 3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78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F623C-862B-451E-BA4D-381A3B710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600188"/>
          </a:xfrm>
        </p:spPr>
        <p:txBody>
          <a:bodyPr/>
          <a:lstStyle/>
          <a:p>
            <a:r>
              <a:rPr lang="en-US" altLang="zh-CN" dirty="0"/>
              <a:t>O(n)</a:t>
            </a:r>
            <a:r>
              <a:rPr lang="zh-CN" altLang="en-US" dirty="0"/>
              <a:t>维护长度为</a:t>
            </a:r>
            <a:r>
              <a:rPr lang="en-US" altLang="zh-CN" dirty="0"/>
              <a:t>m</a:t>
            </a:r>
            <a:r>
              <a:rPr lang="zh-CN" altLang="en-US" dirty="0"/>
              <a:t>的区间的最小值</a:t>
            </a:r>
            <a:endParaRPr lang="en-US" altLang="zh-CN" dirty="0"/>
          </a:p>
          <a:p>
            <a:r>
              <a:rPr lang="en-US" altLang="zh-CN" dirty="0"/>
              <a:t>O(n)</a:t>
            </a:r>
            <a:r>
              <a:rPr lang="zh-CN" altLang="en-US" dirty="0"/>
              <a:t>维护长度为</a:t>
            </a:r>
            <a:r>
              <a:rPr lang="en-US" altLang="zh-CN" dirty="0"/>
              <a:t>m</a:t>
            </a:r>
            <a:r>
              <a:rPr lang="zh-CN" altLang="en-US" dirty="0"/>
              <a:t>的区间的一个单调递增序列</a:t>
            </a:r>
            <a:endParaRPr lang="en-US" altLang="zh-CN" dirty="0"/>
          </a:p>
          <a:p>
            <a:pPr lvl="1"/>
            <a:r>
              <a:rPr lang="zh-CN" altLang="en-US" dirty="0"/>
              <a:t>①求区间中最小值，最小值编号为</a:t>
            </a:r>
            <a:r>
              <a:rPr lang="en-US" altLang="zh-CN" dirty="0" err="1"/>
              <a:t>i</a:t>
            </a:r>
            <a:r>
              <a:rPr lang="zh-CN" altLang="en-US" dirty="0"/>
              <a:t>，其为序列第一个数</a:t>
            </a:r>
            <a:endParaRPr lang="en-US" altLang="zh-CN" dirty="0"/>
          </a:p>
          <a:p>
            <a:pPr lvl="1"/>
            <a:r>
              <a:rPr lang="zh-CN" altLang="en-US" dirty="0"/>
              <a:t>②在区间</a:t>
            </a:r>
            <a:r>
              <a:rPr lang="en-US" altLang="zh-CN" dirty="0"/>
              <a:t>[i+1,m]</a:t>
            </a:r>
            <a:r>
              <a:rPr lang="zh-CN" altLang="en-US" dirty="0"/>
              <a:t>中找最小值，其为序列第二个数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例 </a:t>
            </a:r>
            <a:r>
              <a:rPr lang="en-US" altLang="zh-CN" dirty="0"/>
              <a:t>1 2 5 3 6</a:t>
            </a:r>
            <a:r>
              <a:rPr lang="zh-CN" altLang="en-US" dirty="0"/>
              <a:t>对应的单调递增序列为 </a:t>
            </a:r>
            <a:r>
              <a:rPr lang="en-US" altLang="zh-CN" dirty="0"/>
              <a:t>1 2 3 6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区间</a:t>
            </a:r>
            <a:r>
              <a:rPr lang="en-US" altLang="zh-CN" dirty="0"/>
              <a:t>a[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定义的增序列为</a:t>
            </a:r>
            <a:r>
              <a:rPr lang="en-US" altLang="zh-CN" dirty="0"/>
              <a:t>b1,b2,b3…bn</a:t>
            </a:r>
            <a:r>
              <a:rPr lang="zh-CN" altLang="en-US" dirty="0"/>
              <a:t>，若已知</a:t>
            </a:r>
            <a:r>
              <a:rPr lang="en-US" altLang="zh-CN" dirty="0"/>
              <a:t>a[i+1],</a:t>
            </a:r>
            <a:r>
              <a:rPr lang="zh-CN" altLang="en-US" dirty="0"/>
              <a:t>区间</a:t>
            </a:r>
            <a:r>
              <a:rPr lang="en-US" altLang="zh-CN" dirty="0"/>
              <a:t>a[i+1,j+1]</a:t>
            </a:r>
            <a:r>
              <a:rPr lang="zh-CN" altLang="en-US" dirty="0"/>
              <a:t>定义增序列为</a:t>
            </a:r>
            <a:r>
              <a:rPr lang="en-US" altLang="zh-CN" dirty="0"/>
              <a:t>_________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35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E4F31-276B-4EFE-9CA5-83D387864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505"/>
            <a:ext cx="10515600" cy="565645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const int </a:t>
            </a:r>
            <a:r>
              <a:rPr lang="en-US" altLang="zh-CN" dirty="0" err="1"/>
              <a:t>maxN</a:t>
            </a:r>
            <a:r>
              <a:rPr lang="en-US" altLang="zh-CN" dirty="0"/>
              <a:t>=2000000;</a:t>
            </a:r>
          </a:p>
          <a:p>
            <a:pPr marL="0" indent="0">
              <a:buNone/>
            </a:pPr>
            <a:r>
              <a:rPr lang="en-US" altLang="zh-CN" dirty="0"/>
              <a:t>int q[maxN+1][2]={0},</a:t>
            </a:r>
            <a:r>
              <a:rPr lang="en-US" altLang="zh-CN" dirty="0" err="1"/>
              <a:t>n,m,head</a:t>
            </a:r>
            <a:r>
              <a:rPr lang="en-US" altLang="zh-CN" dirty="0"/>
              <a:t>=0,tail=0;</a:t>
            </a:r>
          </a:p>
          <a:p>
            <a:pPr marL="0" indent="0">
              <a:buNone/>
            </a:pPr>
            <a:r>
              <a:rPr lang="en-US" altLang="zh-CN" dirty="0"/>
              <a:t>////q[</a:t>
            </a:r>
            <a:r>
              <a:rPr lang="en-US" altLang="zh-CN" dirty="0" err="1"/>
              <a:t>i</a:t>
            </a:r>
            <a:r>
              <a:rPr lang="en-US" altLang="zh-CN" dirty="0"/>
              <a:t>][0]</a:t>
            </a:r>
            <a:r>
              <a:rPr lang="zh-CN" altLang="en-US" dirty="0"/>
              <a:t>表示值， </a:t>
            </a:r>
            <a:r>
              <a:rPr lang="en-US" altLang="zh-CN" dirty="0"/>
              <a:t>q[</a:t>
            </a:r>
            <a:r>
              <a:rPr lang="en-US" altLang="zh-CN" dirty="0" err="1"/>
              <a:t>i</a:t>
            </a:r>
            <a:r>
              <a:rPr lang="en-US" altLang="zh-CN" dirty="0"/>
              <a:t>][1]</a:t>
            </a:r>
            <a:r>
              <a:rPr lang="zh-CN" altLang="en-US" dirty="0"/>
              <a:t>表示在原来顺序的位置</a:t>
            </a:r>
          </a:p>
          <a:p>
            <a:pPr marL="0" indent="0">
              <a:buNone/>
            </a:pPr>
            <a:r>
              <a:rPr lang="en-US" altLang="zh-CN" dirty="0"/>
              <a:t>int main()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</a:t>
            </a:r>
            <a:r>
              <a:rPr lang="en-US" altLang="zh-CN" dirty="0"/>
              <a:t>", &amp;n, &amp;m);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("0\n"); ////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个数前没有数，输出</a:t>
            </a:r>
            <a:r>
              <a:rPr lang="en-US" altLang="zh-CN" dirty="0"/>
              <a:t>0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("%d", &amp;q[tail][0]); //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个数进队列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tail++;</a:t>
            </a:r>
          </a:p>
          <a:p>
            <a:pPr marL="0" indent="0">
              <a:buNone/>
            </a:pPr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&lt;n;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 marL="0" indent="0">
              <a:buNone/>
            </a:pPr>
            <a:r>
              <a:rPr lang="en-US" altLang="zh-CN" dirty="0"/>
              <a:t>        if(</a:t>
            </a:r>
            <a:r>
              <a:rPr lang="en-US" altLang="zh-CN" dirty="0" err="1"/>
              <a:t>i</a:t>
            </a:r>
            <a:r>
              <a:rPr lang="en-US" altLang="zh-CN" dirty="0"/>
              <a:t>-q[head][1]&gt;m) head++;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("%d\n", q[head][0]); //</a:t>
            </a:r>
            <a:r>
              <a:rPr lang="zh-CN" altLang="en-US" dirty="0"/>
              <a:t>输出队首元素（最小）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int x;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scanf</a:t>
            </a:r>
            <a:r>
              <a:rPr lang="en-US" altLang="zh-CN" dirty="0"/>
              <a:t>("%d", &amp;x);</a:t>
            </a:r>
          </a:p>
          <a:p>
            <a:pPr marL="0" indent="0">
              <a:buNone/>
            </a:pPr>
            <a:r>
              <a:rPr lang="en-US" altLang="zh-CN" dirty="0"/>
              <a:t>        while(tail&gt;head&amp;&amp;x&lt;q[tail-1][0]) </a:t>
            </a:r>
          </a:p>
          <a:p>
            <a:pPr marL="0" indent="0">
              <a:buNone/>
            </a:pPr>
            <a:r>
              <a:rPr lang="en-US" altLang="zh-CN" dirty="0"/>
              <a:t>            tail--;</a:t>
            </a:r>
          </a:p>
          <a:p>
            <a:pPr marL="0" indent="0">
              <a:buNone/>
            </a:pPr>
            <a:r>
              <a:rPr lang="en-US" altLang="zh-CN" dirty="0"/>
              <a:t>        q[tail][0]=x; q[tail][1]=</a:t>
            </a:r>
            <a:r>
              <a:rPr lang="en-US" altLang="zh-CN" dirty="0" err="1"/>
              <a:t>i</a:t>
            </a:r>
            <a:r>
              <a:rPr lang="en-US" altLang="zh-CN" dirty="0"/>
              <a:t>; //</a:t>
            </a:r>
            <a:r>
              <a:rPr lang="zh-CN" altLang="en-US" dirty="0"/>
              <a:t>当前数进队列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tail++;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28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2447D-8EC8-47EF-B73C-5D6A603E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单调栈（</a:t>
            </a:r>
            <a:r>
              <a:rPr lang="en-US" altLang="zh-CN" dirty="0"/>
              <a:t>P1901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564B1-8456-41E8-80AE-C89945501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某地有 </a:t>
            </a:r>
            <a:r>
              <a:rPr lang="en-US" altLang="zh-CN" dirty="0"/>
              <a:t>N </a:t>
            </a:r>
            <a:r>
              <a:rPr lang="zh-CN" altLang="en-US" dirty="0"/>
              <a:t>个能量发射站排成一行，每个发射站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都有不相同的高度 </a:t>
            </a:r>
            <a:r>
              <a:rPr lang="en-US" altLang="zh-CN" dirty="0"/>
              <a:t>Hi</a:t>
            </a:r>
            <a:r>
              <a:rPr lang="zh-CN" altLang="en-US" dirty="0"/>
              <a:t>，并能向两边（当 然两端的只能向一边）同时发射能量值为 </a:t>
            </a:r>
            <a:r>
              <a:rPr lang="en-US" altLang="zh-CN" dirty="0"/>
              <a:t>Vi </a:t>
            </a:r>
            <a:r>
              <a:rPr lang="zh-CN" altLang="en-US" dirty="0"/>
              <a:t>的能量，并且发出的能量只被两边最近的且比 它高的发射站接收。</a:t>
            </a:r>
          </a:p>
          <a:p>
            <a:r>
              <a:rPr lang="zh-CN" altLang="en-US" dirty="0"/>
              <a:t>显然，每个发射站发来的能量有可能被 </a:t>
            </a:r>
            <a:r>
              <a:rPr lang="en-US" altLang="zh-CN" dirty="0"/>
              <a:t>0 </a:t>
            </a:r>
            <a:r>
              <a:rPr lang="zh-CN" altLang="en-US" dirty="0"/>
              <a:t>或 </a:t>
            </a:r>
            <a:r>
              <a:rPr lang="en-US" altLang="zh-CN" dirty="0"/>
              <a:t>1 </a:t>
            </a:r>
            <a:r>
              <a:rPr lang="zh-CN" altLang="en-US" dirty="0"/>
              <a:t>或 </a:t>
            </a:r>
            <a:r>
              <a:rPr lang="en-US" altLang="zh-CN" dirty="0"/>
              <a:t>2 </a:t>
            </a:r>
            <a:r>
              <a:rPr lang="zh-CN" altLang="en-US" dirty="0"/>
              <a:t>个其他发射站所接受，特别是为了安 全，每个发射站接收到的能量总和是我们很关心的问题。由于数据很多，现只需要你帮忙计 算出接收最多能量的发射站接收的能量是多少。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45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D25068-3F6A-4343-B703-C6056E16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723"/>
            <a:ext cx="10515600" cy="5403240"/>
          </a:xfrm>
        </p:spPr>
        <p:txBody>
          <a:bodyPr/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4 2 </a:t>
            </a:r>
          </a:p>
          <a:p>
            <a:r>
              <a:rPr lang="en-US" altLang="zh-CN" dirty="0"/>
              <a:t>3 5 </a:t>
            </a:r>
          </a:p>
          <a:p>
            <a:r>
              <a:rPr lang="en-US" altLang="zh-CN" dirty="0"/>
              <a:t>6 10</a:t>
            </a:r>
          </a:p>
          <a:p>
            <a:r>
              <a:rPr lang="zh-CN" altLang="en-US" dirty="0"/>
              <a:t>输出</a:t>
            </a:r>
            <a:endParaRPr lang="en-US" altLang="zh-CN" dirty="0"/>
          </a:p>
          <a:p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17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D7E04-3CE5-40E5-ABA0-99AEEDB20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417308"/>
          </a:xfrm>
        </p:spPr>
        <p:txBody>
          <a:bodyPr/>
          <a:lstStyle/>
          <a:p>
            <a:r>
              <a:rPr lang="zh-CN" altLang="en-US" dirty="0"/>
              <a:t>求每个发射站受到的能量</a:t>
            </a:r>
            <a:endParaRPr lang="en-US" altLang="zh-CN" dirty="0"/>
          </a:p>
          <a:p>
            <a:r>
              <a:rPr lang="zh-CN" altLang="en-US" dirty="0"/>
              <a:t>求每个发射站自一侧受到的能量 </a:t>
            </a:r>
            <a:r>
              <a:rPr lang="en-US" altLang="zh-CN" dirty="0"/>
              <a:t>[4,2,1,3,2]</a:t>
            </a:r>
            <a:r>
              <a:rPr lang="zh-CN" altLang="en-US" dirty="0"/>
              <a:t>→ </a:t>
            </a:r>
            <a:r>
              <a:rPr lang="en-US" altLang="zh-CN" dirty="0"/>
              <a:t>4,3,2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D3A181E-31D5-4517-A830-78F7D00E41F6}"/>
              </a:ext>
            </a:extLst>
          </p:cNvPr>
          <p:cNvCxnSpPr>
            <a:cxnSpLocks/>
          </p:cNvCxnSpPr>
          <p:nvPr/>
        </p:nvCxnSpPr>
        <p:spPr>
          <a:xfrm>
            <a:off x="2644726" y="4698609"/>
            <a:ext cx="0" cy="534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E643D0B-B494-4449-B44D-7FA419D4C53D}"/>
              </a:ext>
            </a:extLst>
          </p:cNvPr>
          <p:cNvCxnSpPr>
            <a:cxnSpLocks/>
          </p:cNvCxnSpPr>
          <p:nvPr/>
        </p:nvCxnSpPr>
        <p:spPr>
          <a:xfrm>
            <a:off x="3303563" y="3685735"/>
            <a:ext cx="0" cy="1547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4F701CF-CAB5-4CE8-8E20-085A9B00BCD9}"/>
              </a:ext>
            </a:extLst>
          </p:cNvPr>
          <p:cNvCxnSpPr>
            <a:cxnSpLocks/>
          </p:cNvCxnSpPr>
          <p:nvPr/>
        </p:nvCxnSpPr>
        <p:spPr>
          <a:xfrm>
            <a:off x="3990535" y="4304714"/>
            <a:ext cx="0" cy="928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E3A7DA-D681-4F72-82FE-CAAE869784E5}"/>
              </a:ext>
            </a:extLst>
          </p:cNvPr>
          <p:cNvCxnSpPr>
            <a:cxnSpLocks/>
          </p:cNvCxnSpPr>
          <p:nvPr/>
        </p:nvCxnSpPr>
        <p:spPr>
          <a:xfrm>
            <a:off x="4677508" y="2180492"/>
            <a:ext cx="0" cy="306028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CE37622-18B4-41A5-B524-85BBF70CAB75}"/>
              </a:ext>
            </a:extLst>
          </p:cNvPr>
          <p:cNvCxnSpPr>
            <a:cxnSpLocks/>
          </p:cNvCxnSpPr>
          <p:nvPr/>
        </p:nvCxnSpPr>
        <p:spPr>
          <a:xfrm>
            <a:off x="1964788" y="4304714"/>
            <a:ext cx="0" cy="928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BC02029-3A71-4DCC-A523-2FD4F0ECF73B}"/>
              </a:ext>
            </a:extLst>
          </p:cNvPr>
          <p:cNvCxnSpPr>
            <a:cxnSpLocks/>
          </p:cNvCxnSpPr>
          <p:nvPr/>
        </p:nvCxnSpPr>
        <p:spPr>
          <a:xfrm>
            <a:off x="1343465" y="3165231"/>
            <a:ext cx="0" cy="2079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46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DD8F5-718E-4E8F-B057-124B85E58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759655"/>
            <a:ext cx="10515600" cy="5543917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 #include&lt;iostream&gt;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const int </a:t>
            </a:r>
            <a:r>
              <a:rPr lang="en-US" altLang="zh-CN" dirty="0" err="1"/>
              <a:t>maxn</a:t>
            </a:r>
            <a:r>
              <a:rPr lang="en-US" altLang="zh-CN" dirty="0"/>
              <a:t>=1e6+10;</a:t>
            </a:r>
          </a:p>
          <a:p>
            <a:r>
              <a:rPr lang="en-US" altLang="zh-CN" dirty="0"/>
              <a:t>int s1[</a:t>
            </a:r>
            <a:r>
              <a:rPr lang="en-US" altLang="zh-CN" dirty="0" err="1"/>
              <a:t>maxn</a:t>
            </a:r>
            <a:r>
              <a:rPr lang="en-US" altLang="zh-CN" dirty="0"/>
              <a:t>],h[</a:t>
            </a:r>
            <a:r>
              <a:rPr lang="en-US" altLang="zh-CN" dirty="0" err="1"/>
              <a:t>maxn</a:t>
            </a:r>
            <a:r>
              <a:rPr lang="en-US" altLang="zh-CN" dirty="0"/>
              <a:t>],v[</a:t>
            </a:r>
            <a:r>
              <a:rPr lang="en-US" altLang="zh-CN" dirty="0" err="1"/>
              <a:t>maxn</a:t>
            </a:r>
            <a:r>
              <a:rPr lang="en-US" altLang="zh-CN" dirty="0"/>
              <a:t>],sum[</a:t>
            </a:r>
            <a:r>
              <a:rPr lang="en-US" altLang="zh-CN" dirty="0" err="1"/>
              <a:t>maxn</a:t>
            </a:r>
            <a:r>
              <a:rPr lang="en-US" altLang="zh-CN" dirty="0"/>
              <a:t>],</a:t>
            </a:r>
            <a:r>
              <a:rPr lang="en-US" altLang="zh-CN" dirty="0" err="1"/>
              <a:t>ans,n,top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&gt;&gt;n;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&gt;&gt;h[</a:t>
            </a:r>
            <a:r>
              <a:rPr lang="en-US" altLang="zh-CN" dirty="0" err="1"/>
              <a:t>i</a:t>
            </a:r>
            <a:r>
              <a:rPr lang="en-US" altLang="zh-CN" dirty="0"/>
              <a:t>]&gt;&gt;v[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 while(top&amp;&amp;h[s1[top]]&lt;h[</a:t>
            </a:r>
            <a:r>
              <a:rPr lang="en-US" altLang="zh-CN" dirty="0" err="1"/>
              <a:t>i</a:t>
            </a:r>
            <a:r>
              <a:rPr lang="en-US" altLang="zh-CN" dirty="0"/>
              <a:t>])sum[</a:t>
            </a:r>
            <a:r>
              <a:rPr lang="en-US" altLang="zh-CN" dirty="0" err="1"/>
              <a:t>i</a:t>
            </a:r>
            <a:r>
              <a:rPr lang="en-US" altLang="zh-CN" dirty="0"/>
              <a:t>]+=v[s1[top--]];</a:t>
            </a:r>
          </a:p>
          <a:p>
            <a:r>
              <a:rPr lang="en-US" altLang="zh-CN" dirty="0"/>
              <a:t>        sum[s1[top]]+=v[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 s1[++top]=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  <a:r>
              <a:rPr lang="en-US" altLang="zh-CN" dirty="0" err="1"/>
              <a:t>ans</a:t>
            </a:r>
            <a:r>
              <a:rPr lang="en-US" altLang="zh-CN" dirty="0"/>
              <a:t>=max(</a:t>
            </a:r>
            <a:r>
              <a:rPr lang="en-US" altLang="zh-CN" dirty="0" err="1"/>
              <a:t>ans,sum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ans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95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</TotalTime>
  <Words>1738</Words>
  <Application>Microsoft Office PowerPoint</Application>
  <PresentationFormat>宽屏</PresentationFormat>
  <Paragraphs>215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队列，栈，链表，哈希</vt:lpstr>
      <vt:lpstr>定义（queue&lt;int&gt; Q; stack&lt;int&gt; S; ）</vt:lpstr>
      <vt:lpstr>单调队列(洛谷P1440）</vt:lpstr>
      <vt:lpstr>PowerPoint 演示文稿</vt:lpstr>
      <vt:lpstr>PowerPoint 演示文稿</vt:lpstr>
      <vt:lpstr>单调栈（P1901）</vt:lpstr>
      <vt:lpstr>PowerPoint 演示文稿</vt:lpstr>
      <vt:lpstr>PowerPoint 演示文稿</vt:lpstr>
      <vt:lpstr>PowerPoint 演示文稿</vt:lpstr>
      <vt:lpstr>链表</vt:lpstr>
      <vt:lpstr>例子</vt:lpstr>
      <vt:lpstr>L2-002</vt:lpstr>
      <vt:lpstr>PowerPoint 演示文稿</vt:lpstr>
      <vt:lpstr>双向链表</vt:lpstr>
      <vt:lpstr>PowerPoint 演示文稿</vt:lpstr>
      <vt:lpstr>链式前向星（存图/哈希表）</vt:lpstr>
      <vt:lpstr>链式前向星</vt:lpstr>
      <vt:lpstr>哈希</vt:lpstr>
      <vt:lpstr>P3370 </vt:lpstr>
      <vt:lpstr>PowerPoint 演示文稿</vt:lpstr>
      <vt:lpstr>求一个串最长回文串poj3974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队列，栈，链表，哈希</dc:title>
  <dc:creator>nadcy</dc:creator>
  <cp:lastModifiedBy>nadcy</cp:lastModifiedBy>
  <cp:revision>7</cp:revision>
  <dcterms:created xsi:type="dcterms:W3CDTF">2019-03-09T02:27:00Z</dcterms:created>
  <dcterms:modified xsi:type="dcterms:W3CDTF">2019-03-23T15:13:40Z</dcterms:modified>
</cp:coreProperties>
</file>