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75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6" r:id="rId45"/>
    <p:sldId id="307" r:id="rId46"/>
    <p:sldId id="304" r:id="rId47"/>
    <p:sldId id="305" r:id="rId48"/>
    <p:sldId id="300" r:id="rId49"/>
    <p:sldId id="301" r:id="rId50"/>
    <p:sldId id="302" r:id="rId51"/>
    <p:sldId id="303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C9AA-0532-4971-8E09-21B3780E477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EDEE-BCEE-4881-851B-150A9AD2A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3012" y="2648491"/>
            <a:ext cx="9144000" cy="108003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 != P[j]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-j ~ i-1] == P[0 ~ j-1]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P[0 ~ k-1] == P[j-k ~ j-1]</a:t>
            </a:r>
          </a:p>
          <a:p>
            <a:r>
              <a:rPr lang="zh-CN" altLang="en-US" dirty="0"/>
              <a:t>必然：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-k ~ i-1] == P[0 ~ k-1]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不难看出，对于给定的模式串</a:t>
            </a:r>
            <a:r>
              <a:rPr lang="en-US" altLang="zh-CN" dirty="0"/>
              <a:t>P</a:t>
            </a:r>
            <a:r>
              <a:rPr lang="zh-CN" altLang="en-US" dirty="0"/>
              <a:t>，它每一个应该到达的</a:t>
            </a:r>
            <a:r>
              <a:rPr lang="en-US" altLang="zh-CN" dirty="0"/>
              <a:t>k</a:t>
            </a:r>
            <a:r>
              <a:rPr lang="zh-CN" altLang="en-US" dirty="0"/>
              <a:t>位置与</a:t>
            </a:r>
            <a:r>
              <a:rPr lang="en-US" altLang="zh-CN" dirty="0"/>
              <a:t>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无关，所以用一个</a:t>
            </a:r>
            <a:r>
              <a:rPr lang="en-US" altLang="zh-CN" dirty="0"/>
              <a:t>next</a:t>
            </a:r>
            <a:r>
              <a:rPr lang="zh-CN" altLang="en-US" dirty="0"/>
              <a:t>数组储存</a:t>
            </a:r>
            <a:r>
              <a:rPr lang="en-US" altLang="zh-CN" dirty="0"/>
              <a:t>next[j]</a:t>
            </a:r>
            <a:r>
              <a:rPr lang="zh-CN" altLang="en-US" dirty="0"/>
              <a:t>代表当前</a:t>
            </a:r>
            <a:r>
              <a:rPr lang="en-US" altLang="zh-CN" dirty="0"/>
              <a:t>j</a:t>
            </a:r>
            <a:r>
              <a:rPr lang="zh-CN" altLang="en-US" dirty="0"/>
              <a:t>值所要回溯的</a:t>
            </a:r>
            <a:r>
              <a:rPr lang="en-US" altLang="zh-CN" dirty="0"/>
              <a:t>k</a:t>
            </a:r>
            <a:r>
              <a:rPr lang="zh-CN" altLang="en-US" dirty="0"/>
              <a:t>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问题在于，如何求这个</a:t>
            </a:r>
            <a:r>
              <a:rPr lang="en-US" altLang="zh-CN" dirty="0"/>
              <a:t>next</a:t>
            </a:r>
            <a:r>
              <a:rPr lang="zh-CN" altLang="en-US" dirty="0"/>
              <a:t>数组。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int[] </a:t>
            </a:r>
            <a:r>
              <a:rPr lang="en-US" altLang="zh-CN" dirty="0" err="1"/>
              <a:t>getNext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next[0] = -1;//</a:t>
            </a:r>
            <a:r>
              <a:rPr lang="zh-CN" altLang="en-US" dirty="0"/>
              <a:t>因为</a:t>
            </a:r>
            <a:r>
              <a:rPr lang="en-US" altLang="zh-CN" dirty="0"/>
              <a:t>j</a:t>
            </a:r>
            <a:r>
              <a:rPr lang="zh-CN" altLang="en-US" dirty="0"/>
              <a:t>的回溯只可能往前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 j = 0;</a:t>
            </a:r>
          </a:p>
          <a:p>
            <a:pPr marL="0" indent="0">
              <a:buNone/>
            </a:pPr>
            <a:r>
              <a:rPr lang="en-US" altLang="zh-CN" dirty="0"/>
              <a:t>    int k = -1;</a:t>
            </a:r>
          </a:p>
          <a:p>
            <a:pPr marL="0" indent="0">
              <a:buNone/>
            </a:pPr>
            <a:r>
              <a:rPr lang="en-US" altLang="zh-CN" dirty="0"/>
              <a:t>    while (j &lt; </a:t>
            </a:r>
            <a:r>
              <a:rPr lang="en-US" altLang="zh-CN" dirty="0" err="1"/>
              <a:t>p.length</a:t>
            </a:r>
            <a:r>
              <a:rPr lang="en-US" altLang="zh-CN" dirty="0"/>
              <a:t>() - 1) {</a:t>
            </a:r>
          </a:p>
          <a:p>
            <a:pPr marL="0" indent="0">
              <a:buNone/>
            </a:pPr>
            <a:r>
              <a:rPr lang="en-US" altLang="zh-CN" dirty="0"/>
              <a:t>       if (k == -1 || p[j] == p[k]) {</a:t>
            </a:r>
          </a:p>
          <a:p>
            <a:pPr marL="0" indent="0">
              <a:buNone/>
            </a:pPr>
            <a:r>
              <a:rPr lang="en-US" altLang="zh-CN" dirty="0"/>
              <a:t>           next[++j] = ++k;</a:t>
            </a:r>
          </a:p>
          <a:p>
            <a:pPr marL="0" indent="0">
              <a:buNone/>
            </a:pPr>
            <a:r>
              <a:rPr lang="en-US" altLang="zh-CN" dirty="0"/>
              <a:t>       } else {</a:t>
            </a:r>
          </a:p>
          <a:p>
            <a:pPr marL="0" indent="0">
              <a:buNone/>
            </a:pPr>
            <a:r>
              <a:rPr lang="en-US" altLang="zh-CN" dirty="0"/>
              <a:t>           k = next[k];</a:t>
            </a:r>
          </a:p>
          <a:p>
            <a:pPr marL="0" indent="0">
              <a:buNone/>
            </a:pPr>
            <a:r>
              <a:rPr lang="en-US" altLang="zh-CN" dirty="0"/>
              <a:t>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next;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P[k] == P[j]</a:t>
            </a:r>
            <a:r>
              <a:rPr lang="zh-CN" altLang="en-US" dirty="0"/>
              <a:t>时，</a:t>
            </a:r>
            <a:br>
              <a:rPr lang="zh-CN" altLang="en-US" dirty="0"/>
            </a:br>
            <a:r>
              <a:rPr lang="zh-CN" altLang="en-US" dirty="0"/>
              <a:t>有</a:t>
            </a:r>
            <a:r>
              <a:rPr lang="en-US" altLang="zh-CN" dirty="0"/>
              <a:t>next[j+1] == next[j] + 1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因为在</a:t>
            </a:r>
            <a:r>
              <a:rPr lang="en-US" altLang="zh-CN" dirty="0"/>
              <a:t>P[j]</a:t>
            </a:r>
            <a:r>
              <a:rPr lang="zh-CN" altLang="en-US" dirty="0"/>
              <a:t>之前已经有</a:t>
            </a:r>
            <a:r>
              <a:rPr lang="en-US" altLang="zh-CN" dirty="0"/>
              <a:t>P[0 ~ k-1] == p[j-k ~ j-1]</a:t>
            </a:r>
            <a:r>
              <a:rPr lang="zh-CN" altLang="en-US" dirty="0"/>
              <a:t>。（</a:t>
            </a:r>
            <a:r>
              <a:rPr lang="en-US" altLang="zh-CN" dirty="0"/>
              <a:t>next[j] == k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这时候现有</a:t>
            </a:r>
            <a:r>
              <a:rPr lang="en-US" altLang="zh-CN" dirty="0"/>
              <a:t>P[k] == P[j]</a:t>
            </a:r>
            <a:r>
              <a:rPr lang="zh-CN" altLang="en-US" dirty="0"/>
              <a:t>，我们是不是可以得到</a:t>
            </a:r>
            <a:r>
              <a:rPr lang="en-US" altLang="zh-CN" dirty="0"/>
              <a:t>P[0 ~ k-1] + P[k] == p[j-k ~ j-1] + P[j]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即：</a:t>
            </a:r>
            <a:r>
              <a:rPr lang="en-US" altLang="zh-CN" dirty="0"/>
              <a:t>P[0 ~ k] == P[j-k ~ j]</a:t>
            </a:r>
            <a:r>
              <a:rPr lang="zh-CN" altLang="en-US" dirty="0"/>
              <a:t>，即</a:t>
            </a:r>
            <a:r>
              <a:rPr lang="en-US" altLang="zh-CN" dirty="0"/>
              <a:t>next[j+1] == k + 1 == next[j] + 1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P[k] != P[j]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 = next[k]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447" y="350874"/>
            <a:ext cx="11915553" cy="582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t.length</a:t>
            </a:r>
            <a:r>
              <a:rPr lang="en-US" altLang="zh-CN" dirty="0"/>
              <a:t> &amp;&amp; j &lt; </a:t>
            </a:r>
            <a:r>
              <a:rPr lang="en-US" altLang="zh-CN" dirty="0" err="1"/>
              <a:t>p.length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if (j == -1 || t[</a:t>
            </a:r>
            <a:r>
              <a:rPr lang="en-US" altLang="zh-CN" dirty="0" err="1"/>
              <a:t>i</a:t>
            </a:r>
            <a:r>
              <a:rPr lang="en-US" altLang="zh-CN" dirty="0"/>
              <a:t>] == p[j]) { // </a:t>
            </a:r>
            <a:r>
              <a:rPr lang="zh-CN" altLang="en-US" dirty="0"/>
              <a:t>当</a:t>
            </a:r>
            <a:r>
              <a:rPr lang="en-US" altLang="zh-CN" dirty="0"/>
              <a:t>j</a:t>
            </a:r>
            <a:r>
              <a:rPr lang="zh-CN" altLang="en-US" dirty="0"/>
              <a:t>为</a:t>
            </a:r>
            <a:r>
              <a:rPr lang="en-US" altLang="zh-CN" dirty="0"/>
              <a:t>-1</a:t>
            </a:r>
            <a:r>
              <a:rPr lang="zh-CN" altLang="en-US" dirty="0"/>
              <a:t>时，要移动的是</a:t>
            </a:r>
            <a:r>
              <a:rPr lang="en-US" altLang="zh-CN" dirty="0" err="1"/>
              <a:t>i</a:t>
            </a:r>
            <a:r>
              <a:rPr lang="zh-CN" altLang="en-US" dirty="0"/>
              <a:t>，当然</a:t>
            </a:r>
            <a:r>
              <a:rPr lang="en-US" altLang="zh-CN" dirty="0"/>
              <a:t>j</a:t>
            </a:r>
            <a:r>
              <a:rPr lang="zh-CN" altLang="en-US" dirty="0"/>
              <a:t>也要归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} else {</a:t>
            </a:r>
          </a:p>
          <a:p>
            <a:pPr marL="0" indent="0">
              <a:buNone/>
            </a:pPr>
            <a:r>
              <a:rPr lang="en-US" altLang="zh-CN" dirty="0"/>
              <a:t>           // </a:t>
            </a:r>
            <a:r>
              <a:rPr lang="en-US" altLang="zh-CN" dirty="0" err="1"/>
              <a:t>i</a:t>
            </a:r>
            <a:r>
              <a:rPr lang="zh-CN" altLang="en-US" dirty="0"/>
              <a:t>不需要回溯了</a:t>
            </a:r>
          </a:p>
          <a:p>
            <a:pPr marL="0" indent="0"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//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- j + 1;</a:t>
            </a:r>
          </a:p>
          <a:p>
            <a:pPr marL="0" indent="0">
              <a:buNone/>
            </a:pPr>
            <a:r>
              <a:rPr lang="en-US" altLang="zh-CN" dirty="0"/>
              <a:t>           j = next[j]; // j</a:t>
            </a:r>
            <a:r>
              <a:rPr lang="zh-CN" altLang="en-US" dirty="0"/>
              <a:t>回到指定位置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10515600" cy="51030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【EXKMP】</a:t>
            </a:r>
            <a:r>
              <a:rPr lang="zh-CN" altLang="en-US" b="1" dirty="0"/>
              <a:t>最长共同前缀长度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题意</a:t>
            </a:r>
            <a:r>
              <a:rPr lang="en-US" altLang="zh-CN" dirty="0"/>
              <a:t>】</a:t>
            </a:r>
            <a:br>
              <a:rPr lang="zh-CN" altLang="en-US" dirty="0"/>
            </a:br>
            <a:r>
              <a:rPr lang="zh-CN" altLang="en-US" dirty="0"/>
              <a:t>给出模板串</a:t>
            </a:r>
            <a:r>
              <a:rPr lang="en-US" altLang="zh-CN" dirty="0"/>
              <a:t>A</a:t>
            </a:r>
            <a:r>
              <a:rPr lang="zh-CN" altLang="en-US" dirty="0"/>
              <a:t>和子串</a:t>
            </a:r>
            <a:r>
              <a:rPr lang="en-US" altLang="zh-CN" dirty="0"/>
              <a:t>B</a:t>
            </a:r>
            <a:r>
              <a:rPr lang="zh-CN" altLang="en-US" dirty="0"/>
              <a:t>，长度分别为</a:t>
            </a:r>
            <a:r>
              <a:rPr lang="en-US" altLang="zh-CN" dirty="0" err="1"/>
              <a:t>lenA</a:t>
            </a:r>
            <a:r>
              <a:rPr lang="zh-CN" altLang="en-US" dirty="0"/>
              <a:t>和</a:t>
            </a:r>
            <a:r>
              <a:rPr lang="en-US" altLang="zh-CN" dirty="0" err="1"/>
              <a:t>lenB</a:t>
            </a:r>
            <a:r>
              <a:rPr lang="zh-CN" altLang="en-US" dirty="0"/>
              <a:t>，要求在线性时间内，对于每个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](1&lt;=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lenA</a:t>
            </a:r>
            <a:r>
              <a:rPr lang="en-US" altLang="zh-CN" dirty="0"/>
              <a:t>)</a:t>
            </a:r>
            <a:r>
              <a:rPr lang="zh-CN" altLang="en-US" dirty="0"/>
              <a:t>，求出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..</a:t>
            </a:r>
            <a:r>
              <a:rPr lang="en-US" altLang="zh-CN" dirty="0" err="1"/>
              <a:t>lenA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的最长公共前缀长度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输入文件</a:t>
            </a:r>
            <a:r>
              <a:rPr lang="en-US" altLang="zh-CN" dirty="0"/>
              <a:t>】</a:t>
            </a:r>
            <a:br>
              <a:rPr lang="zh-CN" altLang="en-US" dirty="0"/>
            </a:br>
            <a:r>
              <a:rPr lang="zh-CN" altLang="en-US" dirty="0"/>
              <a:t>输入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两个串，（</a:t>
            </a:r>
            <a:r>
              <a:rPr lang="en-US" altLang="zh-CN" dirty="0" err="1"/>
              <a:t>lenB</a:t>
            </a:r>
            <a:r>
              <a:rPr lang="en-US" altLang="zh-CN" dirty="0"/>
              <a:t>&lt;=</a:t>
            </a:r>
            <a:r>
              <a:rPr lang="en-US" altLang="zh-CN" dirty="0" err="1"/>
              <a:t>lenA</a:t>
            </a:r>
            <a:r>
              <a:rPr lang="en-US" altLang="zh-CN" dirty="0"/>
              <a:t>&lt;=1000000) 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输出文件</a:t>
            </a:r>
            <a:r>
              <a:rPr lang="en-US" altLang="zh-CN" dirty="0"/>
              <a:t>】</a:t>
            </a:r>
            <a:br>
              <a:rPr lang="zh-CN" altLang="en-US" dirty="0"/>
            </a:br>
            <a:r>
              <a:rPr lang="zh-CN" altLang="en-US" dirty="0"/>
              <a:t>输出</a:t>
            </a:r>
            <a:r>
              <a:rPr lang="en-US" altLang="zh-CN" dirty="0" err="1"/>
              <a:t>lenA</a:t>
            </a:r>
            <a:r>
              <a:rPr lang="zh-CN" altLang="en-US" dirty="0"/>
              <a:t>个数，表示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...</a:t>
            </a:r>
            <a:r>
              <a:rPr lang="en-US" altLang="zh-CN" dirty="0" err="1"/>
              <a:t>lenA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的最长公共前缀长度，每个数之前有空格 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br>
              <a:rPr lang="zh-CN" altLang="en-US" dirty="0"/>
            </a:br>
            <a:r>
              <a:rPr lang="en-US" altLang="zh-CN" dirty="0" err="1"/>
              <a:t>aabbabaaab</a:t>
            </a:r>
            <a:br>
              <a:rPr lang="zh-CN" altLang="en-US" dirty="0"/>
            </a:br>
            <a:r>
              <a:rPr lang="en-US" altLang="zh-CN" dirty="0" err="1"/>
              <a:t>aabb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br>
              <a:rPr lang="zh-CN" altLang="en-US" dirty="0"/>
            </a:br>
            <a:r>
              <a:rPr lang="en-US" altLang="zh-CN" dirty="0"/>
              <a:t>4 1 0 0 1 0 2 3 1 0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707"/>
            <a:ext cx="10515600" cy="5358256"/>
          </a:xfrm>
        </p:spPr>
        <p:txBody>
          <a:bodyPr/>
          <a:lstStyle/>
          <a:p>
            <a:r>
              <a:rPr lang="zh-CN" altLang="en-US" dirty="0"/>
              <a:t>设所求得数组为</a:t>
            </a:r>
            <a:r>
              <a:rPr lang="en-US" altLang="zh-CN" dirty="0"/>
              <a:t>extend</a:t>
            </a:r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extend[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p.length</a:t>
            </a:r>
            <a:r>
              <a:rPr lang="en-US" altLang="zh-CN" dirty="0"/>
              <a:t>(),</a:t>
            </a:r>
            <a:r>
              <a:rPr lang="zh-CN" altLang="en-US" dirty="0"/>
              <a:t>则表示</a:t>
            </a:r>
            <a:r>
              <a:rPr lang="en-US" altLang="zh-CN" dirty="0"/>
              <a:t>T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中出现，而且是在位置</a:t>
            </a:r>
            <a:r>
              <a:rPr lang="en-US" altLang="zh-CN" dirty="0" err="1"/>
              <a:t>i</a:t>
            </a:r>
            <a:r>
              <a:rPr lang="zh-CN" altLang="en-US" dirty="0"/>
              <a:t>出现，这就是标准的</a:t>
            </a:r>
            <a:r>
              <a:rPr lang="en-US" altLang="zh-CN" dirty="0"/>
              <a:t>KMP</a:t>
            </a:r>
            <a:r>
              <a:rPr lang="zh-CN" altLang="en-US" dirty="0"/>
              <a:t>问题，所以说拓展</a:t>
            </a:r>
            <a:r>
              <a:rPr lang="en-US" altLang="zh-CN" dirty="0" err="1"/>
              <a:t>kmp</a:t>
            </a:r>
            <a:r>
              <a:rPr lang="zh-CN" altLang="en-US" dirty="0"/>
              <a:t>是对</a:t>
            </a:r>
            <a:r>
              <a:rPr lang="en-US" altLang="zh-CN" dirty="0"/>
              <a:t>KMP</a:t>
            </a:r>
            <a:r>
              <a:rPr lang="zh-CN" altLang="en-US" dirty="0"/>
              <a:t>算法的扩展，所以一般将它称为扩展</a:t>
            </a:r>
            <a:r>
              <a:rPr lang="en-US" altLang="zh-CN" dirty="0"/>
              <a:t>KMP</a:t>
            </a:r>
            <a:r>
              <a:rPr lang="zh-CN" altLang="en-US" dirty="0"/>
              <a:t>算法。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设辅助数组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P[</a:t>
            </a:r>
            <a:r>
              <a:rPr lang="en-US" altLang="zh-CN" dirty="0" err="1"/>
              <a:t>i~P.length</a:t>
            </a:r>
            <a:r>
              <a:rPr lang="en-US" altLang="zh-CN" dirty="0"/>
              <a:t>()-1]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的最长公共前缀长度。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extend</a:t>
            </a:r>
            <a:r>
              <a:rPr lang="zh-CN" altLang="en-US" dirty="0"/>
              <a:t>数组</a:t>
            </a:r>
            <a:r>
              <a:rPr lang="en-US" altLang="zh-CN" dirty="0"/>
              <a:t>(</a:t>
            </a:r>
            <a:r>
              <a:rPr lang="zh-CN" altLang="en-US" dirty="0"/>
              <a:t>假设已知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从左到右依次计算</a:t>
            </a:r>
            <a:r>
              <a:rPr lang="en-US" altLang="zh-CN" dirty="0"/>
              <a:t>extend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在某一时刻，设</a:t>
            </a:r>
            <a:r>
              <a:rPr lang="en-US" altLang="zh-CN" dirty="0"/>
              <a:t>extend[0...k]</a:t>
            </a:r>
            <a:r>
              <a:rPr lang="zh-CN" altLang="en-US" dirty="0"/>
              <a:t>已经计算完毕，并且之前匹配过程中所达到的最远位置为</a:t>
            </a:r>
            <a:r>
              <a:rPr lang="en-US" altLang="zh-CN" dirty="0"/>
              <a:t>s</a:t>
            </a:r>
            <a:r>
              <a:rPr lang="zh-CN" altLang="en-US" dirty="0"/>
              <a:t>，所谓最远位置，严格来说就是</a:t>
            </a:r>
            <a:r>
              <a:rPr lang="en-US" altLang="zh-CN" dirty="0" err="1"/>
              <a:t>i+extend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/>
              <a:t>的最大值（</a:t>
            </a:r>
            <a:r>
              <a:rPr lang="en-US" altLang="zh-CN" dirty="0"/>
              <a:t>0&lt;=</a:t>
            </a:r>
            <a:r>
              <a:rPr lang="en-US" altLang="zh-CN" dirty="0" err="1"/>
              <a:t>i</a:t>
            </a:r>
            <a:r>
              <a:rPr lang="en-US" altLang="zh-CN" dirty="0"/>
              <a:t>&lt;=k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并且设取这个最大值的位置为</a:t>
            </a:r>
            <a:r>
              <a:rPr lang="en-US" altLang="zh-CN" dirty="0"/>
              <a:t>po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54666" y="4749799"/>
          <a:ext cx="8602130" cy="62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5369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char s[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maxn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 ;</a:t>
            </a:r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s[n]=‘\0’;</a:t>
            </a:r>
          </a:p>
          <a:p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char greeting[6] = {'H', 'e', 'l', 'l', 'o', '\0’};</a:t>
            </a:r>
          </a:p>
          <a:p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char greeting[] = "Hello";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(“%s”, s);//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遇到空格或者回车停止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while(c!=13&amp;&amp;c!=10){</a:t>
            </a:r>
          </a:p>
          <a:p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++] = c;</a:t>
            </a:r>
            <a:endParaRPr lang="en-GB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c = </a:t>
            </a:r>
            <a:r>
              <a:rPr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 = ‘\0’;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(“%s\n”, s);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9000"/>
            <a:ext cx="10515600" cy="5287963"/>
          </a:xfrm>
        </p:spPr>
        <p:txBody>
          <a:bodyPr/>
          <a:lstStyle/>
          <a:p>
            <a:r>
              <a:rPr lang="zh-CN" altLang="en-US" dirty="0"/>
              <a:t>现在要计算</a:t>
            </a:r>
            <a:r>
              <a:rPr lang="en-US" altLang="zh-CN" dirty="0"/>
              <a:t>extend[k+1],</a:t>
            </a:r>
            <a:r>
              <a:rPr lang="zh-CN" altLang="en-US" dirty="0"/>
              <a:t>根据</a:t>
            </a:r>
            <a:r>
              <a:rPr lang="en-US" altLang="zh-CN" dirty="0"/>
              <a:t>extend</a:t>
            </a:r>
            <a:r>
              <a:rPr lang="zh-CN" altLang="en-US" dirty="0"/>
              <a:t>数组的定义，可以推断出</a:t>
            </a:r>
            <a:r>
              <a:rPr lang="en-US" altLang="zh-CN" dirty="0"/>
              <a:t>T[</a:t>
            </a:r>
            <a:r>
              <a:rPr lang="en-US" altLang="zh-CN" dirty="0" err="1"/>
              <a:t>po~s</a:t>
            </a:r>
            <a:r>
              <a:rPr lang="en-US" altLang="zh-CN" dirty="0"/>
              <a:t>]=P[0~s-po],</a:t>
            </a:r>
            <a:r>
              <a:rPr lang="zh-CN" altLang="en-US" dirty="0"/>
              <a:t>从而得到</a:t>
            </a:r>
            <a:endParaRPr lang="en-US" altLang="zh-CN" dirty="0"/>
          </a:p>
          <a:p>
            <a:r>
              <a:rPr lang="zh-CN" altLang="en-US" dirty="0"/>
              <a:t> </a:t>
            </a:r>
            <a:r>
              <a:rPr lang="en-US" altLang="zh-CN" dirty="0"/>
              <a:t>T[k+1~s]=P[k+1-po~s-po](</a:t>
            </a:r>
            <a:r>
              <a:rPr lang="zh-CN" altLang="en-US" dirty="0"/>
              <a:t>前面式子左区间都加</a:t>
            </a:r>
            <a:r>
              <a:rPr lang="en-US" altLang="zh-CN" dirty="0"/>
              <a:t>k+1-po)(1)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len</a:t>
            </a:r>
            <a:r>
              <a:rPr lang="en-US" altLang="zh-CN" dirty="0"/>
              <a:t>=next[k+1-po]</a:t>
            </a:r>
          </a:p>
          <a:p>
            <a:r>
              <a:rPr lang="en-US" altLang="zh-CN" dirty="0"/>
              <a:t>P[0~len-1] = P[k+1-po~k+len-po](2)</a:t>
            </a:r>
          </a:p>
          <a:p>
            <a:r>
              <a:rPr lang="zh-CN" altLang="en-US" dirty="0"/>
              <a:t>分情况讨论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情况一：</a:t>
            </a:r>
            <a:r>
              <a:rPr lang="en-US" altLang="zh-CN" dirty="0" err="1"/>
              <a:t>k+len</a:t>
            </a:r>
            <a:r>
              <a:rPr lang="en-US" altLang="zh-CN" dirty="0"/>
              <a:t>&lt;s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由（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zh-CN" altLang="en-US" dirty="0"/>
              <a:t>代换为</a:t>
            </a:r>
            <a:r>
              <a:rPr lang="en-US" altLang="zh-CN" dirty="0" err="1"/>
              <a:t>k+len</a:t>
            </a:r>
            <a:r>
              <a:rPr lang="en-US" altLang="zh-CN" dirty="0"/>
              <a:t> </a:t>
            </a:r>
            <a:r>
              <a:rPr lang="zh-CN" altLang="en-US" dirty="0"/>
              <a:t>得 </a:t>
            </a:r>
            <a:r>
              <a:rPr lang="en-US" altLang="zh-CN" dirty="0"/>
              <a:t>T[k+1~k+len]=P[k+1-po~k</a:t>
            </a:r>
            <a:r>
              <a:rPr lang="en-GB" altLang="zh-CN" dirty="0"/>
              <a:t>+</a:t>
            </a:r>
            <a:r>
              <a:rPr lang="en-US" altLang="zh-CN" dirty="0" err="1"/>
              <a:t>len</a:t>
            </a:r>
            <a:r>
              <a:rPr lang="en-US" altLang="zh-CN" dirty="0"/>
              <a:t>-po]</a:t>
            </a:r>
          </a:p>
          <a:p>
            <a:r>
              <a:rPr lang="zh-CN" altLang="en-US" dirty="0"/>
              <a:t>由（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P[0~len-1] = T[k+1~k+len]</a:t>
            </a:r>
          </a:p>
          <a:p>
            <a:endParaRPr lang="en-US" altLang="zh-CN" u="sng" dirty="0"/>
          </a:p>
          <a:p>
            <a:endParaRPr lang="en-US" altLang="zh-CN" u="sng" dirty="0"/>
          </a:p>
          <a:p>
            <a:endParaRPr lang="en-US" altLang="zh-CN" u="sng" dirty="0"/>
          </a:p>
          <a:p>
            <a:r>
              <a:rPr lang="nl-NL" altLang="zh-CN" dirty="0"/>
              <a:t>T[k+len+1]</a:t>
            </a:r>
            <a:r>
              <a:rPr lang="zh-CN" altLang="nl-NL" dirty="0"/>
              <a:t>一定不等于</a:t>
            </a:r>
            <a:r>
              <a:rPr lang="nl-NL" altLang="zh-CN" dirty="0"/>
              <a:t>P[len]</a:t>
            </a:r>
          </a:p>
          <a:p>
            <a:r>
              <a:rPr lang="zh-CN" altLang="en-US" dirty="0"/>
              <a:t>如果它们相等，则有</a:t>
            </a:r>
            <a:endParaRPr lang="en-GB" altLang="zh-CN" dirty="0"/>
          </a:p>
          <a:p>
            <a:r>
              <a:rPr lang="en-US" altLang="zh-CN" dirty="0"/>
              <a:t>T[k+1~k+len+1]=P[k-po+1~k-po+len+1]=P[0~len],</a:t>
            </a:r>
            <a:r>
              <a:rPr lang="zh-CN" altLang="en-US" dirty="0"/>
              <a:t>那么</a:t>
            </a:r>
            <a:endParaRPr lang="en-GB" altLang="zh-CN" dirty="0"/>
          </a:p>
          <a:p>
            <a:r>
              <a:rPr lang="en-US" altLang="zh-CN" dirty="0"/>
              <a:t>next[k-po+1]=len+1</a:t>
            </a:r>
            <a:r>
              <a:rPr lang="zh-CN" altLang="en-US" dirty="0"/>
              <a:t>，这和</a:t>
            </a:r>
            <a:r>
              <a:rPr lang="en-US" altLang="zh-CN" dirty="0"/>
              <a:t>next</a:t>
            </a:r>
            <a:r>
              <a:rPr lang="zh-CN" altLang="en-US" dirty="0"/>
              <a:t>数组的定义不符</a:t>
            </a:r>
            <a:r>
              <a:rPr lang="en-US" altLang="zh-CN" dirty="0"/>
              <a:t>(next[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P[i,m-1]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的最长公共前缀长度</a:t>
            </a:r>
            <a:r>
              <a:rPr lang="en-US" altLang="zh-CN" dirty="0"/>
              <a:t>)</a:t>
            </a:r>
            <a:r>
              <a:rPr lang="zh-CN" altLang="en-US" dirty="0"/>
              <a:t>，所以在这种情况下，不用进行任何匹配，就知道</a:t>
            </a:r>
            <a:r>
              <a:rPr lang="en-US" altLang="zh-CN" dirty="0"/>
              <a:t>extend[k+1]=</a:t>
            </a:r>
            <a:r>
              <a:rPr lang="en-US" altLang="zh-CN" dirty="0" err="1"/>
              <a:t>len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2788920"/>
          <a:ext cx="99441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k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k+1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 err="1">
                          <a:solidFill>
                            <a:schemeClr val="tx1"/>
                          </a:solidFill>
                        </a:rPr>
                        <a:t>k+len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72051" y="3429000"/>
          <a:ext cx="587375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len-1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 err="1"/>
                        <a:t>len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 err="1"/>
                        <a:t>p.length</a:t>
                      </a:r>
                      <a:r>
                        <a:rPr lang="en-GB" altLang="zh-CN" dirty="0"/>
                        <a:t>()-1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情况二：</a:t>
            </a:r>
            <a:r>
              <a:rPr lang="en-US" altLang="zh-CN" dirty="0" err="1"/>
              <a:t>k+len</a:t>
            </a:r>
            <a:r>
              <a:rPr lang="en-US" altLang="zh-CN" dirty="0"/>
              <a:t>&gt;=s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/>
          <a:lstStyle/>
          <a:p>
            <a:r>
              <a:rPr lang="en-US" altLang="zh-CN" dirty="0"/>
              <a:t>T[s+1]</a:t>
            </a:r>
            <a:r>
              <a:rPr lang="zh-CN" altLang="en-US" dirty="0"/>
              <a:t>之后的字符都是未知的，也就是还未进行过匹配的字符串，所以在这种情况下，就要从</a:t>
            </a:r>
            <a:r>
              <a:rPr lang="en-US" altLang="zh-CN" dirty="0"/>
              <a:t>T[s+1]</a:t>
            </a:r>
            <a:r>
              <a:rPr lang="zh-CN" altLang="en-US" dirty="0"/>
              <a:t>和</a:t>
            </a:r>
            <a:r>
              <a:rPr lang="en-US" altLang="zh-CN" dirty="0"/>
              <a:t>P[s-k]</a:t>
            </a:r>
            <a:r>
              <a:rPr lang="zh-CN" altLang="en-US" dirty="0"/>
              <a:t>开始一一匹配，直到发生失配为止，当匹配完成后，如果得到的</a:t>
            </a:r>
            <a:r>
              <a:rPr lang="en-US" altLang="zh-CN" dirty="0"/>
              <a:t>extend[k+1]+(k+1)</a:t>
            </a:r>
            <a:r>
              <a:rPr lang="zh-CN" altLang="en-US" dirty="0"/>
              <a:t>大于</a:t>
            </a:r>
            <a:r>
              <a:rPr lang="en-US" altLang="zh-CN" dirty="0"/>
              <a:t>s</a:t>
            </a:r>
            <a:r>
              <a:rPr lang="zh-CN" altLang="en-US" dirty="0"/>
              <a:t>则要更新未知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po</a:t>
            </a:r>
            <a:r>
              <a:rPr lang="zh-CN" altLang="en-US" dirty="0"/>
              <a:t>。</a:t>
            </a:r>
            <a:endParaRPr lang="en-GB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30831"/>
              </p:ext>
            </p:extLst>
          </p:nvPr>
        </p:nvGraphicFramePr>
        <p:xfrm>
          <a:off x="0" y="3340100"/>
          <a:ext cx="8128000" cy="47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r>
                        <a:rPr lang="en-GB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po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k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k+1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65664"/>
              </p:ext>
            </p:extLst>
          </p:nvPr>
        </p:nvGraphicFramePr>
        <p:xfrm>
          <a:off x="3225796" y="3818731"/>
          <a:ext cx="4902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s-k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...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Len-1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next</a:t>
            </a:r>
            <a:r>
              <a:rPr lang="zh-CN" altLang="en-US" dirty="0"/>
              <a:t>数组的过程和计算</a:t>
            </a:r>
            <a:r>
              <a:rPr lang="en-US" altLang="zh-CN" dirty="0"/>
              <a:t>extend[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的过程完全一样，将它看成是以</a:t>
            </a:r>
            <a:r>
              <a:rPr lang="en-US" altLang="zh-CN" dirty="0"/>
              <a:t>P</a:t>
            </a:r>
            <a:r>
              <a:rPr lang="zh-CN" altLang="en-US" dirty="0"/>
              <a:t>为母串，</a:t>
            </a:r>
            <a:r>
              <a:rPr lang="en-US" altLang="zh-CN" dirty="0"/>
              <a:t>P</a:t>
            </a:r>
            <a:r>
              <a:rPr lang="zh-CN" altLang="en-US" dirty="0"/>
              <a:t>为子串的特殊的拓展</a:t>
            </a:r>
            <a:r>
              <a:rPr lang="en-US" altLang="zh-CN" dirty="0" err="1"/>
              <a:t>kmp</a:t>
            </a:r>
            <a:r>
              <a:rPr lang="zh-CN" altLang="en-US" dirty="0"/>
              <a:t>算法匹配就可以了，计算过程中的</a:t>
            </a:r>
            <a:r>
              <a:rPr lang="en-US" altLang="zh-CN" dirty="0"/>
              <a:t>next</a:t>
            </a:r>
            <a:r>
              <a:rPr lang="zh-CN" altLang="en-US" dirty="0"/>
              <a:t>数组全是已经计算过的，所以按照上述介绍的算法计算</a:t>
            </a:r>
            <a:r>
              <a:rPr lang="en-US" altLang="zh-CN" dirty="0"/>
              <a:t>next</a:t>
            </a:r>
            <a:r>
              <a:rPr lang="zh-CN" altLang="en-US" dirty="0"/>
              <a:t>数组即可。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7056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计算</a:t>
            </a:r>
            <a:r>
              <a:rPr lang="en-US" altLang="zh-CN" dirty="0"/>
              <a:t>extend</a:t>
            </a:r>
            <a:r>
              <a:rPr lang="zh-CN" altLang="en-US" dirty="0"/>
              <a:t>数组</a:t>
            </a:r>
          </a:p>
          <a:p>
            <a:r>
              <a:rPr lang="en-US" altLang="zh-CN" dirty="0"/>
              <a:t>void EXKMP(char *s1,char *s2)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=0,j,po,len=</a:t>
            </a:r>
            <a:r>
              <a:rPr lang="en-GB" altLang="zh-CN" dirty="0"/>
              <a:t>s1.length(),</a:t>
            </a:r>
            <a:r>
              <a:rPr lang="en-US" altLang="zh-CN" dirty="0"/>
              <a:t>l2=s2.length();</a:t>
            </a:r>
          </a:p>
          <a:p>
            <a:r>
              <a:rPr lang="en-US" altLang="zh-CN" dirty="0"/>
              <a:t>    while(s1[</a:t>
            </a:r>
            <a:r>
              <a:rPr lang="en-US" altLang="zh-CN" dirty="0" err="1"/>
              <a:t>i</a:t>
            </a:r>
            <a:r>
              <a:rPr lang="en-US" altLang="zh-CN" dirty="0"/>
              <a:t>]==s2[</a:t>
            </a:r>
            <a:r>
              <a:rPr lang="en-US" altLang="zh-CN" dirty="0" err="1"/>
              <a:t>i</a:t>
            </a:r>
            <a:r>
              <a:rPr lang="en-US" altLang="zh-CN" dirty="0"/>
              <a:t>]&amp;&amp;</a:t>
            </a:r>
            <a:r>
              <a:rPr lang="en-US" altLang="zh-CN" dirty="0" err="1"/>
              <a:t>i</a:t>
            </a:r>
            <a:r>
              <a:rPr lang="en-US" altLang="zh-CN" dirty="0"/>
              <a:t>&lt;l2&amp;&amp;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)//</a:t>
            </a:r>
            <a:r>
              <a:rPr lang="zh-CN" altLang="en-US" dirty="0"/>
              <a:t>计算</a:t>
            </a:r>
            <a:r>
              <a:rPr lang="en-US" altLang="zh-CN" dirty="0"/>
              <a:t>ex[0]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ex[0]=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po=0;//</a:t>
            </a:r>
            <a:r>
              <a:rPr lang="zh-CN" altLang="en-US" dirty="0"/>
              <a:t>初始化</a:t>
            </a:r>
            <a:r>
              <a:rPr lang="en-US" altLang="zh-CN" dirty="0"/>
              <a:t>po</a:t>
            </a:r>
            <a:r>
              <a:rPr lang="zh-CN" altLang="en-US" dirty="0"/>
              <a:t>的位置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len;i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if(next[</a:t>
            </a:r>
            <a:r>
              <a:rPr lang="en-US" altLang="zh-CN" dirty="0" err="1"/>
              <a:t>i</a:t>
            </a:r>
            <a:r>
              <a:rPr lang="en-US" altLang="zh-CN" dirty="0"/>
              <a:t>-po]+</a:t>
            </a:r>
            <a:r>
              <a:rPr lang="en-US" altLang="zh-CN" dirty="0" err="1"/>
              <a:t>i</a:t>
            </a:r>
            <a:r>
              <a:rPr lang="en-US" altLang="zh-CN" dirty="0"/>
              <a:t>&lt;ex[po]+po)//</a:t>
            </a:r>
            <a:r>
              <a:rPr lang="zh-CN" altLang="en-US" dirty="0"/>
              <a:t>第一种情况，直接可以得到</a:t>
            </a:r>
            <a:r>
              <a:rPr lang="en-US" altLang="zh-CN" dirty="0"/>
              <a:t>ex[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的值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ex[</a:t>
            </a:r>
            <a:r>
              <a:rPr lang="en-US" altLang="zh-CN" dirty="0" err="1"/>
              <a:t>i</a:t>
            </a:r>
            <a:r>
              <a:rPr lang="en-US" altLang="zh-CN" dirty="0"/>
              <a:t>]=next[</a:t>
            </a:r>
            <a:r>
              <a:rPr lang="en-US" altLang="zh-CN" dirty="0" err="1"/>
              <a:t>i</a:t>
            </a:r>
            <a:r>
              <a:rPr lang="en-US" altLang="zh-CN" dirty="0"/>
              <a:t>-po];</a:t>
            </a:r>
          </a:p>
          <a:p>
            <a:r>
              <a:rPr lang="en-US" altLang="zh-CN" dirty="0"/>
              <a:t>        else//</a:t>
            </a:r>
            <a:r>
              <a:rPr lang="zh-CN" altLang="en-US" dirty="0"/>
              <a:t>第二种情况，要继续匹配才能得到</a:t>
            </a:r>
            <a:r>
              <a:rPr lang="en-US" altLang="zh-CN" dirty="0"/>
              <a:t>ex[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的值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j=ex[po]+po-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if(j&lt;0)j=0;//</a:t>
            </a:r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&gt;ex[po]+po</a:t>
            </a:r>
            <a:r>
              <a:rPr lang="zh-CN" altLang="en-US" dirty="0"/>
              <a:t>则要从头开始匹配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while(</a:t>
            </a:r>
            <a:r>
              <a:rPr lang="en-US" altLang="zh-CN" dirty="0" err="1"/>
              <a:t>i+j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&amp;&amp;j&lt;l2&amp;&amp;s1[</a:t>
            </a:r>
            <a:r>
              <a:rPr lang="en-US" altLang="zh-CN" dirty="0" err="1"/>
              <a:t>j+i</a:t>
            </a:r>
            <a:r>
              <a:rPr lang="en-US" altLang="zh-CN" dirty="0"/>
              <a:t>]==s2[j])//</a:t>
            </a:r>
            <a:r>
              <a:rPr lang="zh-CN" altLang="en-US" dirty="0"/>
              <a:t>计算</a:t>
            </a:r>
            <a:r>
              <a:rPr lang="en-US" altLang="zh-CN" dirty="0"/>
              <a:t>ex[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ex[</a:t>
            </a:r>
            <a:r>
              <a:rPr lang="en-US" altLang="zh-CN" dirty="0" err="1"/>
              <a:t>i</a:t>
            </a:r>
            <a:r>
              <a:rPr lang="en-US" altLang="zh-CN" dirty="0"/>
              <a:t>]=j;</a:t>
            </a:r>
          </a:p>
          <a:p>
            <a:r>
              <a:rPr lang="en-US" altLang="zh-CN" dirty="0"/>
              <a:t>            po=</a:t>
            </a:r>
            <a:r>
              <a:rPr lang="en-US" altLang="zh-CN" dirty="0" err="1"/>
              <a:t>i</a:t>
            </a:r>
            <a:r>
              <a:rPr lang="en-US" altLang="zh-CN" dirty="0"/>
              <a:t>;//</a:t>
            </a:r>
            <a:r>
              <a:rPr lang="zh-CN" altLang="en-US" dirty="0"/>
              <a:t>更新</a:t>
            </a:r>
            <a:r>
              <a:rPr lang="en-US" altLang="zh-CN" dirty="0"/>
              <a:t>po</a:t>
            </a:r>
            <a:r>
              <a:rPr lang="zh-CN" altLang="en-US" dirty="0"/>
              <a:t>的位置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Manacher's</a:t>
            </a:r>
            <a:r>
              <a:rPr lang="en-US" altLang="zh-CN" dirty="0"/>
              <a:t> Algorithm </a:t>
            </a:r>
            <a:r>
              <a:rPr lang="zh-CN" altLang="en-US" dirty="0"/>
              <a:t>马拉车算法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查找一个字符串的最长回文子串的线性方法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加一个不会出现的字符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原因，将所有字符串长度变为奇数</a:t>
            </a:r>
            <a:endParaRPr lang="en-US" altLang="zh-CN" dirty="0"/>
          </a:p>
          <a:p>
            <a:endParaRPr lang="en-US" altLang="zh-CN" dirty="0"/>
          </a:p>
          <a:p>
            <a:r>
              <a:rPr lang="pt-BR" altLang="zh-CN" dirty="0"/>
              <a:t>noon    --&gt;    #n#o#o#n# </a:t>
            </a:r>
          </a:p>
          <a:p>
            <a:endParaRPr lang="pt-BR" altLang="zh-CN" dirty="0"/>
          </a:p>
          <a:p>
            <a:r>
              <a:rPr lang="en-US" altLang="zh-CN" dirty="0"/>
              <a:t>bob    --&gt;    #</a:t>
            </a:r>
            <a:r>
              <a:rPr lang="en-US" altLang="zh-CN" dirty="0" err="1"/>
              <a:t>b#o#b</a:t>
            </a:r>
            <a:r>
              <a:rPr lang="en-US" altLang="zh-CN" dirty="0"/>
              <a:t>#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在开头加上另一个不会出现的字符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 ：为了求出回文子串起始位置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求数组</a:t>
            </a:r>
            <a:r>
              <a:rPr lang="en-US" altLang="zh-CN" dirty="0"/>
              <a:t>p</a:t>
            </a:r>
            <a:r>
              <a:rPr lang="zh-CN" altLang="en-US" dirty="0"/>
              <a:t>（回文子串半径）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原因：</a:t>
            </a:r>
            <a:endParaRPr lang="en-US" altLang="zh-CN" dirty="0"/>
          </a:p>
          <a:p>
            <a:r>
              <a:rPr lang="zh-CN" altLang="en-US" dirty="0"/>
              <a:t>知道</a:t>
            </a:r>
            <a:r>
              <a:rPr lang="en-US" altLang="zh-CN" dirty="0"/>
              <a:t>p</a:t>
            </a:r>
            <a:r>
              <a:rPr lang="zh-CN" altLang="en-US" dirty="0"/>
              <a:t>数组后就知道了各个回文子串的长度与位置</a:t>
            </a:r>
            <a:endParaRPr lang="en-US" altLang="zh-CN" dirty="0"/>
          </a:p>
          <a:p>
            <a:r>
              <a:rPr lang="zh-CN" altLang="en-US" dirty="0"/>
              <a:t>原回文子串长度 </a:t>
            </a:r>
            <a:r>
              <a:rPr lang="en-US" altLang="zh-CN" dirty="0"/>
              <a:t>= p[</a:t>
            </a:r>
            <a:r>
              <a:rPr lang="en-US" altLang="zh-CN" dirty="0" err="1"/>
              <a:t>i</a:t>
            </a:r>
            <a:r>
              <a:rPr lang="en-US" altLang="zh-CN" dirty="0"/>
              <a:t>]-1 (</a:t>
            </a:r>
            <a:r>
              <a:rPr lang="zh-CN" altLang="en-US" dirty="0"/>
              <a:t>半径</a:t>
            </a:r>
            <a:r>
              <a:rPr lang="en-US" altLang="zh-CN" dirty="0"/>
              <a:t>-1)</a:t>
            </a:r>
          </a:p>
          <a:p>
            <a:r>
              <a:rPr lang="zh-CN" altLang="en-US" dirty="0"/>
              <a:t>因为加了特殊字符 所以现在子串半径</a:t>
            </a:r>
            <a:r>
              <a:rPr lang="en-US" altLang="zh-CN" dirty="0"/>
              <a:t>-1</a:t>
            </a:r>
            <a:r>
              <a:rPr lang="zh-CN" altLang="en-US" dirty="0"/>
              <a:t>为原子串长度</a:t>
            </a:r>
            <a:endParaRPr lang="en-US" altLang="zh-CN" dirty="0"/>
          </a:p>
          <a:p>
            <a:r>
              <a:rPr lang="zh-CN" altLang="en-US" dirty="0"/>
              <a:t>原回文子串位置 </a:t>
            </a:r>
            <a:r>
              <a:rPr lang="en-US" altLang="zh-CN" dirty="0"/>
              <a:t>=(</a:t>
            </a:r>
            <a:r>
              <a:rPr lang="en-US" altLang="zh-CN" dirty="0" err="1"/>
              <a:t>i</a:t>
            </a:r>
            <a:r>
              <a:rPr lang="en-US" altLang="zh-CN" dirty="0"/>
              <a:t>-p[</a:t>
            </a:r>
            <a:r>
              <a:rPr lang="en-US" altLang="zh-CN" dirty="0" err="1"/>
              <a:t>i</a:t>
            </a:r>
            <a:r>
              <a:rPr lang="en-US" altLang="zh-CN" dirty="0"/>
              <a:t>])/2</a:t>
            </a:r>
            <a:r>
              <a:rPr lang="zh-CN" altLang="en-US" dirty="0"/>
              <a:t>（中间位置减去半径再除以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如果没有加第二步的特殊字符</a:t>
            </a:r>
            <a:endParaRPr lang="en-US" altLang="zh-CN" dirty="0"/>
          </a:p>
          <a:p>
            <a:r>
              <a:rPr lang="en-US" altLang="zh-CN" dirty="0"/>
              <a:t>“o” </a:t>
            </a:r>
            <a:r>
              <a:rPr lang="zh-CN" altLang="en-US" dirty="0"/>
              <a:t>在 </a:t>
            </a:r>
            <a:r>
              <a:rPr lang="en-US" altLang="zh-CN" dirty="0"/>
              <a:t>“#</a:t>
            </a:r>
            <a:r>
              <a:rPr lang="en-US" altLang="zh-CN" dirty="0" err="1"/>
              <a:t>b#o#b</a:t>
            </a:r>
            <a:r>
              <a:rPr lang="en-US" altLang="zh-CN" dirty="0"/>
              <a:t>#” </a:t>
            </a:r>
            <a:r>
              <a:rPr lang="zh-CN" altLang="en-US" dirty="0"/>
              <a:t>中的位置是</a:t>
            </a:r>
            <a:r>
              <a:rPr lang="en-US" altLang="zh-CN" dirty="0"/>
              <a:t>3</a:t>
            </a:r>
            <a:r>
              <a:rPr lang="zh-CN" altLang="en-US" dirty="0"/>
              <a:t>，但是半径是</a:t>
            </a:r>
            <a:r>
              <a:rPr lang="en-US" altLang="zh-CN" dirty="0"/>
              <a:t>4</a:t>
            </a:r>
            <a:r>
              <a:rPr lang="zh-CN" altLang="en-US" dirty="0"/>
              <a:t>，起始位置变为负数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'1' </a:t>
            </a:r>
            <a:r>
              <a:rPr lang="zh-CN" altLang="en-US" dirty="0"/>
              <a:t>在字符串 </a:t>
            </a:r>
            <a:r>
              <a:rPr lang="en-US" altLang="zh-CN" dirty="0"/>
              <a:t>"#1#2#2#1#2#2#" </a:t>
            </a:r>
            <a:r>
              <a:rPr lang="zh-CN" altLang="en-US" dirty="0"/>
              <a:t>中的位置是</a:t>
            </a:r>
            <a:r>
              <a:rPr lang="en-US" altLang="zh-CN" dirty="0"/>
              <a:t>7</a:t>
            </a:r>
            <a:r>
              <a:rPr lang="zh-CN" altLang="en-US" dirty="0"/>
              <a:t>，而半径是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7-6=1</a:t>
            </a:r>
            <a:r>
              <a:rPr lang="zh-CN" altLang="en-US" dirty="0"/>
              <a:t>，刚好就是回文子串 </a:t>
            </a:r>
            <a:r>
              <a:rPr lang="en-US" altLang="zh-CN" dirty="0"/>
              <a:t>"22122" </a:t>
            </a:r>
            <a:r>
              <a:rPr lang="zh-CN" altLang="en-US" dirty="0"/>
              <a:t>在原串 </a:t>
            </a:r>
            <a:r>
              <a:rPr lang="en-US" altLang="zh-CN" dirty="0"/>
              <a:t>"122122" </a:t>
            </a:r>
            <a:r>
              <a:rPr lang="zh-CN" altLang="en-US" dirty="0"/>
              <a:t>中的起始位置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出现偏差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r>
              <a:rPr lang="zh-CN" altLang="en-US" dirty="0"/>
              <a:t>如何求</a:t>
            </a:r>
            <a:r>
              <a:rPr lang="en-US" altLang="zh-CN" dirty="0"/>
              <a:t>p</a:t>
            </a:r>
            <a:r>
              <a:rPr lang="zh-CN" altLang="en-US" dirty="0"/>
              <a:t>数组？</a:t>
            </a:r>
            <a:endParaRPr lang="en-US" altLang="zh-CN" dirty="0"/>
          </a:p>
          <a:p>
            <a:r>
              <a:rPr lang="zh-CN" altLang="en-US" dirty="0"/>
              <a:t>需要新增两个辅助变量</a:t>
            </a:r>
            <a:r>
              <a:rPr lang="en-US" altLang="zh-CN" dirty="0"/>
              <a:t>mx</a:t>
            </a:r>
            <a:r>
              <a:rPr lang="zh-CN" altLang="en-US" dirty="0"/>
              <a:t>和</a:t>
            </a:r>
            <a:r>
              <a:rPr lang="en-US" altLang="zh-CN" dirty="0"/>
              <a:t>id</a:t>
            </a:r>
            <a:r>
              <a:rPr lang="zh-CN" altLang="en-US" dirty="0"/>
              <a:t>，其中</a:t>
            </a:r>
            <a:r>
              <a:rPr lang="en-US" altLang="zh-CN" dirty="0"/>
              <a:t>id</a:t>
            </a:r>
            <a:r>
              <a:rPr lang="zh-CN" altLang="en-US" dirty="0"/>
              <a:t>为能延伸到最右端的位置的那个回文子串的中心点位置，</a:t>
            </a:r>
            <a:r>
              <a:rPr lang="en-US" altLang="zh-CN" dirty="0"/>
              <a:t>mx</a:t>
            </a:r>
            <a:r>
              <a:rPr lang="zh-CN" altLang="en-US" dirty="0"/>
              <a:t>是回文串能延伸到的最右端的位置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 = mx &gt; </a:t>
            </a:r>
            <a:r>
              <a:rPr lang="en-US" altLang="zh-CN" dirty="0" err="1"/>
              <a:t>i</a:t>
            </a:r>
            <a:r>
              <a:rPr lang="en-US" altLang="zh-CN" dirty="0"/>
              <a:t> ? min(p[2 * id - </a:t>
            </a:r>
            <a:r>
              <a:rPr lang="en-US" altLang="zh-CN" dirty="0" err="1"/>
              <a:t>i</a:t>
            </a:r>
            <a:r>
              <a:rPr lang="en-US" altLang="zh-CN" dirty="0"/>
              <a:t>], mx - </a:t>
            </a:r>
            <a:r>
              <a:rPr lang="en-US" altLang="zh-CN" dirty="0" err="1"/>
              <a:t>i</a:t>
            </a:r>
            <a:r>
              <a:rPr lang="en-US" altLang="zh-CN" dirty="0"/>
              <a:t>) : 1;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568" y="34908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一些基本函数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4646"/>
            <a:ext cx="10515600" cy="450231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求长度：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(s);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void *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memcpy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(void *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const void *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size_t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n)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相对于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memcmp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而言，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memicmp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不区分字母大小写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复制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个字符到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void *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memchr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(const void *str, int c,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size_t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n)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在参数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所指向的字符串的前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个字节中搜索第一次出现字符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（一个无符号字符）的位置。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应用：已知二叉树的前序与中序遍历，求后序遍历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zh-CN" altLang="en-US" dirty="0"/>
              <a:t>拆分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mx &gt;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 = min( p[2 * id - </a:t>
            </a:r>
            <a:r>
              <a:rPr lang="en-US" altLang="zh-CN" dirty="0" err="1"/>
              <a:t>i</a:t>
            </a:r>
            <a:r>
              <a:rPr lang="en-US" altLang="zh-CN" dirty="0"/>
              <a:t>] , mx - </a:t>
            </a:r>
            <a:r>
              <a:rPr lang="en-US" altLang="zh-CN" dirty="0" err="1"/>
              <a:t>i</a:t>
            </a:r>
            <a:r>
              <a:rPr lang="en-US" altLang="zh-CN" dirty="0"/>
              <a:t> )</a:t>
            </a:r>
          </a:p>
          <a:p>
            <a:r>
              <a:rPr lang="zh-CN" altLang="en-US" dirty="0"/>
              <a:t>否则，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 = 1</a:t>
            </a:r>
          </a:p>
          <a:p>
            <a:r>
              <a:rPr lang="zh-CN" altLang="en-US" dirty="0"/>
              <a:t>当 </a:t>
            </a:r>
            <a:r>
              <a:rPr lang="en-US" altLang="zh-CN" dirty="0"/>
              <a:t>mx - </a:t>
            </a:r>
            <a:r>
              <a:rPr lang="en-US" altLang="zh-CN" dirty="0" err="1"/>
              <a:t>i</a:t>
            </a:r>
            <a:r>
              <a:rPr lang="en-US" altLang="zh-CN" dirty="0"/>
              <a:t> &gt; P[j] </a:t>
            </a:r>
            <a:r>
              <a:rPr lang="zh-CN" altLang="en-US" dirty="0"/>
              <a:t>的时候，以</a:t>
            </a:r>
            <a:r>
              <a:rPr lang="en-US" altLang="zh-CN" dirty="0"/>
              <a:t>S[j]</a:t>
            </a:r>
            <a:r>
              <a:rPr lang="zh-CN" altLang="en-US" dirty="0"/>
              <a:t>为中心的回文子串包含在以</a:t>
            </a:r>
            <a:r>
              <a:rPr lang="en-US" altLang="zh-CN" dirty="0"/>
              <a:t>S[id]</a:t>
            </a:r>
            <a:r>
              <a:rPr lang="zh-CN" altLang="en-US" dirty="0"/>
              <a:t>为中心的回文子串中，由于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j </a:t>
            </a:r>
            <a:r>
              <a:rPr lang="zh-CN" altLang="en-US" dirty="0"/>
              <a:t>对称，以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为中心的回文子串必然包含在以</a:t>
            </a:r>
            <a:r>
              <a:rPr lang="en-US" altLang="zh-CN" dirty="0"/>
              <a:t>S[id]</a:t>
            </a:r>
            <a:r>
              <a:rPr lang="zh-CN" altLang="en-US" dirty="0"/>
              <a:t>为中心的回文子串中，所以必有 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 = P[j]</a:t>
            </a:r>
            <a:r>
              <a:rPr lang="zh-CN" altLang="en-US" dirty="0"/>
              <a:t>，其中 </a:t>
            </a:r>
            <a:r>
              <a:rPr lang="en-US" altLang="zh-CN" dirty="0"/>
              <a:t>j = 2*id - 1</a:t>
            </a:r>
            <a:r>
              <a:rPr lang="zh-CN" altLang="en-US" dirty="0"/>
              <a:t>，因为 </a:t>
            </a:r>
            <a:r>
              <a:rPr lang="en-US" altLang="zh-CN" dirty="0"/>
              <a:t>j </a:t>
            </a:r>
            <a:r>
              <a:rPr lang="zh-CN" altLang="en-US" dirty="0"/>
              <a:t>到 </a:t>
            </a:r>
            <a:r>
              <a:rPr lang="en-US" altLang="zh-CN" dirty="0"/>
              <a:t>id </a:t>
            </a:r>
            <a:r>
              <a:rPr lang="zh-CN" altLang="en-US" dirty="0"/>
              <a:t>之间到距离等于 </a:t>
            </a:r>
            <a:r>
              <a:rPr lang="en-US" altLang="zh-CN" dirty="0"/>
              <a:t>id </a:t>
            </a:r>
            <a:r>
              <a:rPr lang="zh-CN" altLang="en-US" dirty="0"/>
              <a:t>到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之间到距离，为 </a:t>
            </a:r>
            <a:r>
              <a:rPr lang="en-US" altLang="zh-CN" dirty="0" err="1"/>
              <a:t>i</a:t>
            </a:r>
            <a:r>
              <a:rPr lang="en-US" altLang="zh-CN" dirty="0"/>
              <a:t> - id</a:t>
            </a:r>
            <a:r>
              <a:rPr lang="zh-CN" altLang="en-US" dirty="0"/>
              <a:t>，所以 </a:t>
            </a:r>
            <a:r>
              <a:rPr lang="en-US" altLang="zh-CN" dirty="0"/>
              <a:t>j = id - (</a:t>
            </a:r>
            <a:r>
              <a:rPr lang="en-US" altLang="zh-CN" dirty="0" err="1"/>
              <a:t>i</a:t>
            </a:r>
            <a:r>
              <a:rPr lang="en-US" altLang="zh-CN" dirty="0"/>
              <a:t> - id) = 2*id -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4" y="4064000"/>
            <a:ext cx="7381876" cy="211296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r>
              <a:rPr lang="zh-CN" altLang="en-US" dirty="0"/>
              <a:t>当 </a:t>
            </a:r>
            <a:r>
              <a:rPr lang="en-US" altLang="zh-CN" dirty="0"/>
              <a:t>P[j] &gt;= mx -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的时候，以</a:t>
            </a:r>
            <a:r>
              <a:rPr lang="en-US" altLang="zh-CN" dirty="0"/>
              <a:t>S[j]</a:t>
            </a:r>
            <a:r>
              <a:rPr lang="zh-CN" altLang="en-US" dirty="0"/>
              <a:t>为中心的回文子串不一定完全包含于以</a:t>
            </a:r>
            <a:r>
              <a:rPr lang="en-US" altLang="zh-CN" dirty="0"/>
              <a:t>S[id]</a:t>
            </a:r>
            <a:r>
              <a:rPr lang="zh-CN" altLang="en-US" dirty="0"/>
              <a:t>为中心的回文子串中，但是基于对称性可知，下图中两个绿框所包围的部分是相同的，也就是说以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为中心的回文子串，其向右至少会扩张到</a:t>
            </a:r>
            <a:r>
              <a:rPr lang="en-US" altLang="zh-CN" dirty="0"/>
              <a:t>mx</a:t>
            </a:r>
            <a:r>
              <a:rPr lang="zh-CN" altLang="en-US" dirty="0"/>
              <a:t>的位置，也就是说 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 = mx - </a:t>
            </a:r>
            <a:r>
              <a:rPr lang="en-US" altLang="zh-CN" dirty="0" err="1"/>
              <a:t>i</a:t>
            </a:r>
            <a:r>
              <a:rPr lang="zh-CN" altLang="en-US" dirty="0"/>
              <a:t>。至于</a:t>
            </a:r>
            <a:r>
              <a:rPr lang="en-US" altLang="zh-CN" dirty="0"/>
              <a:t>mx</a:t>
            </a:r>
            <a:r>
              <a:rPr lang="zh-CN" altLang="en-US" dirty="0"/>
              <a:t>之后的部分是否对称，就只能老老实实去匹配了，这就是后面紧跟到</a:t>
            </a:r>
            <a:r>
              <a:rPr lang="en-US" altLang="zh-CN" dirty="0"/>
              <a:t>while</a:t>
            </a:r>
            <a:r>
              <a:rPr lang="zh-CN" altLang="en-US" dirty="0"/>
              <a:t>循环的作用。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3797300"/>
            <a:ext cx="9204848" cy="22399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mx &lt;=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的情况，无法对 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做更多的假设，只能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 = 1</a:t>
            </a:r>
            <a:r>
              <a:rPr lang="zh-CN" altLang="en-US" dirty="0"/>
              <a:t>，然后再去匹配了。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"/>
            <a:ext cx="10515600" cy="6049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string t = "$#";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s.size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 += 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t += "#";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vector&lt;int&gt; p(</a:t>
            </a:r>
            <a:r>
              <a:rPr lang="en-US" altLang="zh-CN" dirty="0" err="1"/>
              <a:t>t.size</a:t>
            </a:r>
            <a:r>
              <a:rPr lang="en-US" altLang="zh-CN" dirty="0"/>
              <a:t>(), 0);</a:t>
            </a:r>
          </a:p>
          <a:p>
            <a:r>
              <a:rPr lang="en-US" altLang="zh-CN" dirty="0"/>
              <a:t>    int mx = 0, id = 0, </a:t>
            </a:r>
            <a:r>
              <a:rPr lang="en-US" altLang="zh-CN" dirty="0" err="1"/>
              <a:t>resLen</a:t>
            </a:r>
            <a:r>
              <a:rPr lang="en-US" altLang="zh-CN" dirty="0"/>
              <a:t> = 0, </a:t>
            </a:r>
            <a:r>
              <a:rPr lang="en-US" altLang="zh-CN" dirty="0" err="1"/>
              <a:t>resCenter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t.size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 = mx &gt; </a:t>
            </a:r>
            <a:r>
              <a:rPr lang="en-US" altLang="zh-CN" dirty="0" err="1"/>
              <a:t>i</a:t>
            </a:r>
            <a:r>
              <a:rPr lang="en-US" altLang="zh-CN" dirty="0"/>
              <a:t> ? min(p[2 * id - </a:t>
            </a:r>
            <a:r>
              <a:rPr lang="en-US" altLang="zh-CN" dirty="0" err="1"/>
              <a:t>i</a:t>
            </a:r>
            <a:r>
              <a:rPr lang="en-US" altLang="zh-CN" dirty="0"/>
              <a:t>], mx - </a:t>
            </a:r>
            <a:r>
              <a:rPr lang="en-US" altLang="zh-CN" dirty="0" err="1"/>
              <a:t>i</a:t>
            </a:r>
            <a:r>
              <a:rPr lang="en-US" altLang="zh-CN" dirty="0"/>
              <a:t>) : 1;</a:t>
            </a:r>
          </a:p>
          <a:p>
            <a:r>
              <a:rPr lang="en-US" altLang="zh-CN" dirty="0"/>
              <a:t>        while (t[</a:t>
            </a:r>
            <a:r>
              <a:rPr lang="en-US" altLang="zh-CN" dirty="0" err="1"/>
              <a:t>i</a:t>
            </a:r>
            <a:r>
              <a:rPr lang="en-US" altLang="zh-CN" dirty="0"/>
              <a:t> + p[</a:t>
            </a:r>
            <a:r>
              <a:rPr lang="en-US" altLang="zh-CN" dirty="0" err="1"/>
              <a:t>i</a:t>
            </a:r>
            <a:r>
              <a:rPr lang="en-US" altLang="zh-CN" dirty="0"/>
              <a:t>]] == t[</a:t>
            </a:r>
            <a:r>
              <a:rPr lang="en-US" altLang="zh-CN" dirty="0" err="1"/>
              <a:t>i</a:t>
            </a:r>
            <a:r>
              <a:rPr lang="en-US" altLang="zh-CN" dirty="0"/>
              <a:t> - p[</a:t>
            </a:r>
            <a:r>
              <a:rPr lang="en-US" altLang="zh-CN" dirty="0" err="1"/>
              <a:t>i</a:t>
            </a:r>
            <a:r>
              <a:rPr lang="en-US" altLang="zh-CN" dirty="0"/>
              <a:t>]]) ++p[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if (mx &lt; </a:t>
            </a:r>
            <a:r>
              <a:rPr lang="en-US" altLang="zh-CN" dirty="0" err="1"/>
              <a:t>i</a:t>
            </a:r>
            <a:r>
              <a:rPr lang="en-US" altLang="zh-CN" dirty="0"/>
              <a:t> + p[</a:t>
            </a:r>
            <a:r>
              <a:rPr lang="en-US" altLang="zh-CN" dirty="0" err="1"/>
              <a:t>i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    mx = </a:t>
            </a:r>
            <a:r>
              <a:rPr lang="en-US" altLang="zh-CN" dirty="0" err="1"/>
              <a:t>i</a:t>
            </a:r>
            <a:r>
              <a:rPr lang="en-US" altLang="zh-CN" dirty="0"/>
              <a:t> + 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   id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resLen</a:t>
            </a:r>
            <a:r>
              <a:rPr lang="en-US" altLang="zh-CN" dirty="0"/>
              <a:t> &lt; p[</a:t>
            </a:r>
            <a:r>
              <a:rPr lang="en-US" altLang="zh-CN" dirty="0" err="1"/>
              <a:t>i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resLen</a:t>
            </a:r>
            <a:r>
              <a:rPr lang="en-US" altLang="zh-CN" dirty="0"/>
              <a:t> = 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resCenter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个单词和</a:t>
            </a:r>
            <a:r>
              <a:rPr lang="en-US" altLang="zh-CN" dirty="0"/>
              <a:t>m</a:t>
            </a:r>
            <a:r>
              <a:rPr lang="zh-CN" altLang="en-US" dirty="0"/>
              <a:t>个询问，每次询问一个前缀，回答询问是多少个单词的前缀。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234950"/>
            <a:ext cx="3523615" cy="2952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546100"/>
            <a:ext cx="7404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、字典树用边表示字母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、有相同前缀的单词公用前缀节点，那我们可以的得出每个节点最多有</a:t>
            </a:r>
            <a:r>
              <a:rPr lang="en-US" altLang="zh-CN" dirty="0"/>
              <a:t>26</a:t>
            </a:r>
            <a:r>
              <a:rPr lang="zh-CN" altLang="en-US" dirty="0"/>
              <a:t>个子节点（在单词只包含小写字母的情况下）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、整棵树的根节点是空的。为什么呢？便于插入和查找，这将会在后面解释。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、每个单词结束的时候用一个特殊字符表示，图中用的‘</a:t>
            </a:r>
            <a:r>
              <a:rPr lang="en-US" altLang="zh-CN" dirty="0"/>
              <a:t>′</a:t>
            </a:r>
            <a:r>
              <a:rPr lang="zh-CN" altLang="en-US" dirty="0"/>
              <a:t>，那么从根节点到任意一个‘’所经过的边的所有字母表示一个单词。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从图中可以直观看出，从左到右扫这个单词，如果字母在相应根节点下没有出现过，就插入这个字母；否则沿着字典树往下走，看单词的下一个字母。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设数组</a:t>
            </a:r>
            <a:r>
              <a:rPr lang="en-US" altLang="zh-CN" dirty="0" err="1"/>
              <a:t>trie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][j]=k</a:t>
            </a:r>
            <a:r>
              <a:rPr lang="zh-CN" altLang="en-US" dirty="0"/>
              <a:t>，表示</a:t>
            </a:r>
            <a:r>
              <a:rPr lang="zh-CN" altLang="en-US" b="1" dirty="0"/>
              <a:t>编号为</a:t>
            </a:r>
            <a:r>
              <a:rPr lang="en-US" altLang="zh-CN" b="1" dirty="0" err="1"/>
              <a:t>i</a:t>
            </a:r>
            <a:r>
              <a:rPr lang="zh-CN" altLang="en-US" dirty="0"/>
              <a:t>的节点的</a:t>
            </a:r>
            <a:r>
              <a:rPr lang="zh-CN" altLang="en-US" b="1" dirty="0"/>
              <a:t>第</a:t>
            </a:r>
            <a:r>
              <a:rPr lang="en-US" altLang="zh-CN" b="1" dirty="0"/>
              <a:t>j</a:t>
            </a:r>
            <a:r>
              <a:rPr lang="zh-CN" altLang="en-US" b="1" dirty="0"/>
              <a:t>个</a:t>
            </a:r>
            <a:r>
              <a:rPr lang="zh-CN" altLang="en-US" dirty="0"/>
              <a:t>孩子是</a:t>
            </a:r>
            <a:r>
              <a:rPr lang="zh-CN" altLang="en-US" b="1" dirty="0"/>
              <a:t>编号为</a:t>
            </a:r>
            <a:r>
              <a:rPr lang="en-US" altLang="zh-CN" b="1" dirty="0"/>
              <a:t>k</a:t>
            </a:r>
            <a:r>
              <a:rPr lang="zh-CN" altLang="en-US" dirty="0"/>
              <a:t>的节点。</a:t>
            </a:r>
          </a:p>
          <a:p>
            <a:r>
              <a:rPr lang="zh-CN" altLang="en-US" dirty="0"/>
              <a:t>这里有</a:t>
            </a:r>
            <a:r>
              <a:rPr lang="en-US" altLang="zh-CN" dirty="0"/>
              <a:t>2</a:t>
            </a:r>
            <a:r>
              <a:rPr lang="zh-CN" altLang="en-US" dirty="0"/>
              <a:t>种编号，一种是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表示节点的位置编号，这是相对整棵树而言的；另一种是</a:t>
            </a:r>
            <a:r>
              <a:rPr lang="en-US" altLang="zh-CN" dirty="0"/>
              <a:t>j</a:t>
            </a:r>
            <a:r>
              <a:rPr lang="zh-CN" altLang="en-US" dirty="0"/>
              <a:t>，表示节点</a:t>
            </a:r>
            <a:r>
              <a:rPr lang="en-US" altLang="zh-CN" dirty="0" err="1"/>
              <a:t>i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的孩子，这是相对节点</a:t>
            </a:r>
            <a:r>
              <a:rPr lang="en-US" altLang="zh-CN" dirty="0" err="1"/>
              <a:t>i</a:t>
            </a:r>
            <a:r>
              <a:rPr lang="zh-CN" altLang="en-US" dirty="0"/>
              <a:t>而言的。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第一种编号</a:t>
            </a:r>
            <a:br>
              <a:rPr lang="en-US" altLang="zh-CN" dirty="0"/>
            </a:br>
            <a:r>
              <a:rPr lang="zh-CN" altLang="en-US" sz="2400" dirty="0">
                <a:solidFill>
                  <a:srgbClr val="FF0000"/>
                </a:solidFill>
              </a:rPr>
              <a:t>相同字母的编号可能不同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40300" cy="41687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643062"/>
            <a:ext cx="577849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3500" y="819428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单词</a:t>
            </a:r>
            <a:r>
              <a:rPr lang="en-US" altLang="zh-CN" dirty="0"/>
              <a:t>cat</a:t>
            </a:r>
            <a:r>
              <a:rPr lang="zh-CN" altLang="en-US" dirty="0"/>
              <a:t>，</a:t>
            </a:r>
            <a:r>
              <a:rPr lang="en-US" altLang="zh-CN" dirty="0"/>
              <a:t>cash</a:t>
            </a:r>
            <a:r>
              <a:rPr lang="zh-CN" altLang="en-US" dirty="0"/>
              <a:t>，</a:t>
            </a:r>
            <a:r>
              <a:rPr lang="en-US" altLang="zh-CN" dirty="0"/>
              <a:t>app</a:t>
            </a:r>
            <a:r>
              <a:rPr lang="zh-CN" altLang="en-US" dirty="0"/>
              <a:t>，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 err="1"/>
              <a:t>aply</a:t>
            </a:r>
            <a:r>
              <a:rPr lang="zh-CN" altLang="en-US" dirty="0"/>
              <a:t>，</a:t>
            </a:r>
            <a:r>
              <a:rPr lang="en-US" altLang="zh-CN" dirty="0"/>
              <a:t>ok 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</a:t>
            </a:r>
            <a:br>
              <a:rPr lang="en-US" altLang="zh-CN" dirty="0"/>
            </a:br>
            <a:r>
              <a:rPr lang="zh-CN" altLang="en-US" sz="2400" dirty="0">
                <a:solidFill>
                  <a:srgbClr val="FF0000"/>
                </a:solidFill>
              </a:rPr>
              <a:t>相同字母</a:t>
            </a:r>
            <a:r>
              <a:rPr lang="zh-CN" altLang="en-US" sz="2400">
                <a:solidFill>
                  <a:srgbClr val="FF0000"/>
                </a:solidFill>
              </a:rPr>
              <a:t>的编号一样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9100" y="1027906"/>
            <a:ext cx="6220112" cy="43513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2311400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按他们的字典序从</a:t>
            </a:r>
            <a:r>
              <a:rPr lang="en-US" altLang="zh-CN" dirty="0"/>
              <a:t>0——25</a:t>
            </a:r>
            <a:r>
              <a:rPr lang="zh-CN" altLang="en-US" dirty="0"/>
              <a:t>编号，也就是他们的</a:t>
            </a:r>
            <a:r>
              <a:rPr lang="en-US" altLang="zh-CN" dirty="0"/>
              <a:t>ASCLL</a:t>
            </a:r>
            <a:r>
              <a:rPr lang="zh-CN" altLang="en-US" dirty="0"/>
              <a:t>码</a:t>
            </a:r>
            <a:r>
              <a:rPr lang="en-US" altLang="zh-CN" dirty="0"/>
              <a:t>-a</a:t>
            </a:r>
            <a:r>
              <a:rPr lang="zh-CN" altLang="en-US" dirty="0"/>
              <a:t>的</a:t>
            </a:r>
            <a:r>
              <a:rPr lang="en-US" altLang="zh-CN" dirty="0"/>
              <a:t>ASCLL</a:t>
            </a:r>
            <a:r>
              <a:rPr lang="zh-CN" altLang="en-US" dirty="0"/>
              <a:t>码。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7900" y="731441"/>
            <a:ext cx="8369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insert()//</a:t>
            </a:r>
            <a:r>
              <a:rPr lang="zh-CN" altLang="en-US" dirty="0"/>
              <a:t>插入单词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strlen</a:t>
            </a:r>
            <a:r>
              <a:rPr lang="en-US" altLang="zh-CN" dirty="0"/>
              <a:t>(s);//</a:t>
            </a:r>
            <a:r>
              <a:rPr lang="zh-CN" altLang="en-US" dirty="0"/>
              <a:t>单词</a:t>
            </a:r>
            <a:r>
              <a:rPr lang="en-US" altLang="zh-CN" dirty="0"/>
              <a:t>s</a:t>
            </a:r>
            <a:r>
              <a:rPr lang="zh-CN" altLang="en-US" dirty="0"/>
              <a:t>的长度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root=0;//</a:t>
            </a:r>
            <a:r>
              <a:rPr lang="zh-CN" altLang="en-US" dirty="0"/>
              <a:t>根节点编号为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int id=s[</a:t>
            </a:r>
            <a:r>
              <a:rPr lang="en-US" altLang="zh-CN" dirty="0" err="1"/>
              <a:t>i</a:t>
            </a:r>
            <a:r>
              <a:rPr lang="en-US" altLang="zh-CN" dirty="0"/>
              <a:t>]-'a';//</a:t>
            </a:r>
            <a:r>
              <a:rPr lang="zh-CN" altLang="en-US" dirty="0"/>
              <a:t>第二种编号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if(!</a:t>
            </a:r>
            <a:r>
              <a:rPr lang="en-US" altLang="zh-CN" dirty="0" err="1"/>
              <a:t>trie</a:t>
            </a:r>
            <a:r>
              <a:rPr lang="en-US" altLang="zh-CN" dirty="0"/>
              <a:t>[root][id])//</a:t>
            </a:r>
            <a:r>
              <a:rPr lang="zh-CN" altLang="en-US" dirty="0"/>
              <a:t>如果之前没有从</a:t>
            </a:r>
            <a:r>
              <a:rPr lang="en-US" altLang="zh-CN" dirty="0"/>
              <a:t>root</a:t>
            </a:r>
            <a:r>
              <a:rPr lang="zh-CN" altLang="en-US" dirty="0"/>
              <a:t>到</a:t>
            </a:r>
            <a:r>
              <a:rPr lang="en-US" altLang="zh-CN" dirty="0"/>
              <a:t>id</a:t>
            </a:r>
            <a:r>
              <a:rPr lang="zh-CN" altLang="en-US" dirty="0"/>
              <a:t>的前缀 </a:t>
            </a:r>
          </a:p>
          <a:p>
            <a:r>
              <a:rPr lang="zh-CN" altLang="en-US" dirty="0"/>
              <a:t>                    </a:t>
            </a:r>
            <a:r>
              <a:rPr lang="en-US" altLang="zh-CN" dirty="0" err="1"/>
              <a:t>trie</a:t>
            </a:r>
            <a:r>
              <a:rPr lang="en-US" altLang="zh-CN" dirty="0"/>
              <a:t>[root][id]=++tot;//</a:t>
            </a:r>
            <a:r>
              <a:rPr lang="zh-CN" altLang="en-US" dirty="0"/>
              <a:t>插入，</a:t>
            </a:r>
            <a:r>
              <a:rPr lang="en-US" altLang="zh-CN" dirty="0"/>
              <a:t>tot</a:t>
            </a:r>
            <a:r>
              <a:rPr lang="zh-CN" altLang="en-US" dirty="0"/>
              <a:t>即为第一种编号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root=</a:t>
            </a:r>
            <a:r>
              <a:rPr lang="en-US" altLang="zh-CN" dirty="0" err="1"/>
              <a:t>trie</a:t>
            </a:r>
            <a:r>
              <a:rPr lang="en-US" altLang="zh-CN" dirty="0"/>
              <a:t>[root][id];//</a:t>
            </a:r>
            <a:r>
              <a:rPr lang="zh-CN" altLang="en-US" dirty="0"/>
              <a:t>顺着字典树往下走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333" y="143934"/>
            <a:ext cx="11184467" cy="603303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memcmp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(const void *buf1, const void *buf2, unsigned int count);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主要功能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比较内存区域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buf1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字典序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返回值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buf1&lt;buf2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时，返回值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buf1=buf2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时，返回值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buf1&gt;buf2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时，返回值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&gt;0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（天梯赛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最后一题）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en-US" altLang="zh-CN" dirty="0"/>
              <a:t>(</a:t>
            </a:r>
            <a:r>
              <a:rPr lang="zh-CN" altLang="en-US" dirty="0"/>
              <a:t>前缀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从左往右以此扫描每个字母，顺着字典树往下找，能找到这个字母，往下走，否则结束查找，即没有这个前缀；前缀扫完了，表示有这个前缀。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bool find()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strlen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    root=0;//</a:t>
            </a:r>
            <a:r>
              <a:rPr lang="zh-CN" altLang="en-US" dirty="0"/>
              <a:t>从根结点开始找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int x=s[</a:t>
            </a:r>
            <a:r>
              <a:rPr lang="en-US" altLang="zh-CN" dirty="0" err="1"/>
              <a:t>i</a:t>
            </a:r>
            <a:r>
              <a:rPr lang="en-US" altLang="zh-CN" dirty="0"/>
              <a:t>]-'a';//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trie</a:t>
            </a:r>
            <a:r>
              <a:rPr lang="en-US" altLang="zh-CN" dirty="0"/>
              <a:t>[root][x]==0)   return false;//</a:t>
            </a:r>
            <a:r>
              <a:rPr lang="zh-CN" altLang="en-US" dirty="0"/>
              <a:t>以</a:t>
            </a:r>
            <a:r>
              <a:rPr lang="en-US" altLang="zh-CN" dirty="0"/>
              <a:t>root</a:t>
            </a:r>
            <a:r>
              <a:rPr lang="zh-CN" altLang="en-US" dirty="0"/>
              <a:t>为头结点的</a:t>
            </a:r>
            <a:r>
              <a:rPr lang="en-US" altLang="zh-CN" dirty="0"/>
              <a:t>x</a:t>
            </a:r>
            <a:r>
              <a:rPr lang="zh-CN" altLang="en-US" dirty="0"/>
              <a:t>字母不存在，返回</a:t>
            </a:r>
            <a:r>
              <a:rPr lang="en-US" altLang="zh-CN" dirty="0"/>
              <a:t>0 </a:t>
            </a:r>
          </a:p>
          <a:p>
            <a:r>
              <a:rPr lang="en-US" altLang="zh-CN" dirty="0"/>
              <a:t>        root=</a:t>
            </a:r>
            <a:r>
              <a:rPr lang="en-US" altLang="zh-CN" dirty="0" err="1"/>
              <a:t>trie</a:t>
            </a:r>
            <a:r>
              <a:rPr lang="en-US" altLang="zh-CN" dirty="0"/>
              <a:t>[root][x];//</a:t>
            </a:r>
            <a:r>
              <a:rPr lang="zh-CN" altLang="en-US" dirty="0"/>
              <a:t>为查询下个字母做准备，往下走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return true;//</a:t>
            </a:r>
            <a:r>
              <a:rPr lang="zh-CN" altLang="en-US" dirty="0"/>
              <a:t>找到了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查找（单词）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要设置一个</a:t>
            </a:r>
            <a:r>
              <a:rPr lang="en-US" altLang="zh-CN" dirty="0"/>
              <a:t>v</a:t>
            </a:r>
            <a:r>
              <a:rPr lang="zh-CN" altLang="en-US" dirty="0"/>
              <a:t>数组表示节点</a:t>
            </a:r>
            <a:r>
              <a:rPr lang="en-US" altLang="zh-CN" dirty="0" err="1"/>
              <a:t>i</a:t>
            </a:r>
            <a:r>
              <a:rPr lang="zh-CN" altLang="en-US" dirty="0"/>
              <a:t>（第一种编号）是否为单词结尾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查找（前缀出现次数）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在开一个</a:t>
            </a:r>
            <a:r>
              <a:rPr lang="en-US" altLang="zh-CN" dirty="0"/>
              <a:t>sum[]</a:t>
            </a:r>
            <a:r>
              <a:rPr lang="zh-CN" altLang="en-US" dirty="0"/>
              <a:t>，表示位置</a:t>
            </a:r>
            <a:r>
              <a:rPr lang="en-US" altLang="zh-CN" dirty="0" err="1"/>
              <a:t>i</a:t>
            </a:r>
            <a:r>
              <a:rPr lang="zh-CN" altLang="en-US" dirty="0"/>
              <a:t>被访问过的次数</a:t>
            </a:r>
            <a:endParaRPr lang="en-US" altLang="zh-CN" dirty="0"/>
          </a:p>
          <a:p>
            <a:r>
              <a:rPr lang="zh-CN" altLang="en-US" dirty="0"/>
              <a:t>插入操作中每访问一个节点，都要让他的</a:t>
            </a:r>
            <a:r>
              <a:rPr lang="en-US" altLang="zh-CN" dirty="0"/>
              <a:t>sum++</a:t>
            </a:r>
          </a:p>
          <a:p>
            <a:r>
              <a:rPr lang="en-US" altLang="zh-CN" dirty="0"/>
              <a:t>void insert()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strlen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    root=0;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int id=s[</a:t>
            </a:r>
            <a:r>
              <a:rPr lang="en-US" altLang="zh-CN" dirty="0" err="1"/>
              <a:t>i</a:t>
            </a:r>
            <a:r>
              <a:rPr lang="en-US" altLang="zh-CN" dirty="0"/>
              <a:t>]-'a';</a:t>
            </a:r>
          </a:p>
          <a:p>
            <a:r>
              <a:rPr lang="en-US" altLang="zh-CN" dirty="0"/>
              <a:t>        if(!</a:t>
            </a:r>
            <a:r>
              <a:rPr lang="en-US" altLang="zh-CN" dirty="0" err="1"/>
              <a:t>trie</a:t>
            </a:r>
            <a:r>
              <a:rPr lang="en-US" altLang="zh-CN" dirty="0"/>
              <a:t>[root][id]) </a:t>
            </a:r>
            <a:r>
              <a:rPr lang="en-US" altLang="zh-CN" dirty="0" err="1"/>
              <a:t>trie</a:t>
            </a:r>
            <a:r>
              <a:rPr lang="en-US" altLang="zh-CN" dirty="0"/>
              <a:t>[root][id]=++tot;</a:t>
            </a:r>
          </a:p>
          <a:p>
            <a:r>
              <a:rPr lang="en-US" altLang="zh-CN" dirty="0"/>
              <a:t>        sum[</a:t>
            </a:r>
            <a:r>
              <a:rPr lang="en-US" altLang="zh-CN" dirty="0" err="1"/>
              <a:t>trie</a:t>
            </a:r>
            <a:r>
              <a:rPr lang="en-US" altLang="zh-CN" dirty="0"/>
              <a:t>[root][id]]++;//</a:t>
            </a:r>
            <a:r>
              <a:rPr lang="zh-CN" altLang="en-US" dirty="0"/>
              <a:t>前缀保存 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root=</a:t>
            </a:r>
            <a:r>
              <a:rPr lang="en-US" altLang="zh-CN" dirty="0" err="1"/>
              <a:t>trie</a:t>
            </a:r>
            <a:r>
              <a:rPr lang="en-US" altLang="zh-CN" dirty="0"/>
              <a:t>[root][id];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12000" y="609600"/>
            <a:ext cx="424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search()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root=0;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strlen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int id=s[</a:t>
            </a:r>
            <a:r>
              <a:rPr lang="en-US" altLang="zh-CN" dirty="0" err="1"/>
              <a:t>i</a:t>
            </a:r>
            <a:r>
              <a:rPr lang="en-US" altLang="zh-CN" dirty="0"/>
              <a:t>]-'a';</a:t>
            </a:r>
          </a:p>
          <a:p>
            <a:r>
              <a:rPr lang="en-US" altLang="zh-CN" dirty="0"/>
              <a:t>        if(!</a:t>
            </a:r>
            <a:r>
              <a:rPr lang="en-US" altLang="zh-CN" dirty="0" err="1"/>
              <a:t>trie</a:t>
            </a:r>
            <a:r>
              <a:rPr lang="en-US" altLang="zh-CN" dirty="0"/>
              <a:t>[root][id]) return 0;</a:t>
            </a:r>
          </a:p>
          <a:p>
            <a:r>
              <a:rPr lang="en-US" altLang="zh-CN" dirty="0"/>
              <a:t>        root=</a:t>
            </a:r>
            <a:r>
              <a:rPr lang="en-US" altLang="zh-CN" dirty="0" err="1"/>
              <a:t>trie</a:t>
            </a:r>
            <a:r>
              <a:rPr lang="en-US" altLang="zh-CN" dirty="0"/>
              <a:t>[root][id];</a:t>
            </a:r>
          </a:p>
          <a:p>
            <a:r>
              <a:rPr lang="en-US" altLang="zh-CN" dirty="0"/>
              <a:t>    }//root</a:t>
            </a:r>
            <a:r>
              <a:rPr lang="zh-CN" altLang="en-US" dirty="0"/>
              <a:t>经过此循环后变成前缀最后一个字母所在位置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 sum[root];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533"/>
            <a:ext cx="10515600" cy="5931430"/>
          </a:xfrm>
        </p:spPr>
        <p:txBody>
          <a:bodyPr>
            <a:normAutofit/>
          </a:bodyPr>
          <a:lstStyle/>
          <a:p>
            <a:r>
              <a:rPr lang="zh-CN" altLang="en-US" dirty="0"/>
              <a:t>先输入‘</a:t>
            </a:r>
            <a:r>
              <a:rPr lang="en-US" altLang="zh-CN" dirty="0" err="1"/>
              <a:t>a’~‘z</a:t>
            </a:r>
            <a:r>
              <a:rPr lang="en-US" altLang="zh-CN" dirty="0"/>
              <a:t>’</a:t>
            </a:r>
            <a:r>
              <a:rPr lang="zh-CN" altLang="en-US" dirty="0"/>
              <a:t>的价值，然后给出一个字符串，问把这个字符串分成两部分，如果是回文串则把当前价值加上这部分串的价值，求最大的价值</a:t>
            </a:r>
            <a:endParaRPr lang="en-US" altLang="zh-CN" dirty="0"/>
          </a:p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s-ES" altLang="zh-CN" dirty="0"/>
              <a:t>2</a:t>
            </a:r>
          </a:p>
          <a:p>
            <a:r>
              <a:rPr lang="es-ES" altLang="zh-CN" dirty="0"/>
              <a:t>1 1 1 1 1 1 1 1 1 1 1 1 1 1 1 1 1 1 1 1 1 1 1 1 1 1</a:t>
            </a:r>
          </a:p>
          <a:p>
            <a:r>
              <a:rPr lang="es-ES" altLang="zh-CN" dirty="0"/>
              <a:t>aba</a:t>
            </a:r>
          </a:p>
          <a:p>
            <a:r>
              <a:rPr lang="es-ES" altLang="zh-CN" dirty="0"/>
              <a:t>1 1 1 1 1 1 1 1 1 1 1 1 1 1 1 1 1 1 1 1 1 1 1 1 1 1</a:t>
            </a:r>
          </a:p>
          <a:p>
            <a:r>
              <a:rPr lang="es-ES" altLang="zh-CN" dirty="0"/>
              <a:t>acacac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902759"/>
            <a:ext cx="10515600" cy="4351338"/>
          </a:xfrm>
        </p:spPr>
        <p:txBody>
          <a:bodyPr/>
          <a:lstStyle/>
          <a:p>
            <a:r>
              <a:rPr lang="zh-CN" altLang="en-US" dirty="0"/>
              <a:t>先把给出的串的价值进行前缀和</a:t>
            </a:r>
            <a:endParaRPr lang="en-US" altLang="zh-CN" dirty="0"/>
          </a:p>
          <a:p>
            <a:r>
              <a:rPr lang="zh-CN" altLang="en-US" dirty="0"/>
              <a:t>然后对模式串给出的查询串用</a:t>
            </a:r>
            <a:r>
              <a:rPr lang="en-US" altLang="zh-CN" dirty="0" err="1"/>
              <a:t>manachar</a:t>
            </a:r>
            <a:r>
              <a:rPr lang="zh-CN" altLang="en-US" dirty="0"/>
              <a:t>算法进行计算</a:t>
            </a:r>
            <a:endParaRPr lang="en-US" altLang="zh-CN" dirty="0"/>
          </a:p>
          <a:p>
            <a:r>
              <a:rPr lang="zh-CN" altLang="en-US" dirty="0"/>
              <a:t>如果当前查询到的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/2</a:t>
            </a:r>
            <a:r>
              <a:rPr lang="zh-CN" altLang="en-US" dirty="0"/>
              <a:t>并且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]==</a:t>
            </a:r>
            <a:r>
              <a:rPr lang="en-US" altLang="zh-CN" dirty="0" err="1"/>
              <a:t>i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就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 err="1"/>
              <a:t>ans</a:t>
            </a:r>
            <a:r>
              <a:rPr lang="zh-CN" altLang="en-US" dirty="0"/>
              <a:t>，</a:t>
            </a:r>
            <a:r>
              <a:rPr lang="en-US" altLang="zh-CN" dirty="0"/>
              <a:t>num[i-1]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len</a:t>
            </a:r>
            <a:r>
              <a:rPr lang="en-US" altLang="zh-CN" dirty="0"/>
              <a:t>/2</a:t>
            </a:r>
            <a:r>
              <a:rPr lang="zh-CN" altLang="en-US" dirty="0"/>
              <a:t>并且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]==</a:t>
            </a:r>
            <a:r>
              <a:rPr lang="en-US" altLang="zh-CN" dirty="0" err="1"/>
              <a:t>len-i</a:t>
            </a:r>
            <a:r>
              <a:rPr lang="zh-CN" altLang="en-US" dirty="0"/>
              <a:t>时，就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 err="1"/>
              <a:t>ans</a:t>
            </a:r>
            <a:r>
              <a:rPr lang="zh-CN" altLang="en-US" dirty="0"/>
              <a:t>，</a:t>
            </a:r>
            <a:r>
              <a:rPr lang="en-US" altLang="zh-CN" dirty="0"/>
              <a:t>num[n]-num[n-p[</a:t>
            </a:r>
            <a:r>
              <a:rPr lang="en-US" altLang="zh-CN" dirty="0" err="1"/>
              <a:t>i</a:t>
            </a:r>
            <a:r>
              <a:rPr lang="en-US" altLang="zh-CN" dirty="0"/>
              <a:t>]+1]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最后判断一下有没有第二个样例的情况。</a:t>
            </a:r>
            <a:endParaRPr lang="en-US" altLang="zh-CN" dirty="0"/>
          </a:p>
          <a:p>
            <a:r>
              <a:rPr lang="en-US" altLang="zh-CN" dirty="0" err="1"/>
              <a:t>acaca</a:t>
            </a:r>
            <a:r>
              <a:rPr lang="en-US" altLang="zh-CN" dirty="0"/>
              <a:t> c</a:t>
            </a:r>
          </a:p>
          <a:p>
            <a:r>
              <a:rPr lang="en-US" altLang="zh-CN" dirty="0"/>
              <a:t>aca </a:t>
            </a:r>
            <a:r>
              <a:rPr lang="en-US" altLang="zh-CN" dirty="0" err="1"/>
              <a:t>cac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33"/>
            <a:ext cx="10515600" cy="603303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3600" dirty="0"/>
              <a:t>原本有一个串有许多单词，中间用空格隔开，后来把单词全部转换成小写，然后翻转，</a:t>
            </a:r>
            <a:endParaRPr lang="en-US" altLang="zh-CN" sz="3600" dirty="0"/>
          </a:p>
          <a:p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再把中间的所有的空格全部去掉，就得到了一个全是小写字母组成的串。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  <a:p>
            <a:r>
              <a:rPr lang="zh-CN" altLang="en-US" sz="3400" dirty="0"/>
              <a:t>现在告诉你这样的串，并告诉你所有可能存在的单词，要你找出一种满足条件的原串，保证有解。</a:t>
            </a:r>
            <a:endParaRPr lang="en-US" altLang="zh-CN" sz="34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30</a:t>
            </a:r>
          </a:p>
          <a:p>
            <a:r>
              <a:rPr lang="en-US" altLang="zh-CN" dirty="0" err="1"/>
              <a:t>ariksihsidlihcdnaehsetahgnisol</a:t>
            </a:r>
            <a:endParaRPr lang="en-US" altLang="zh-CN" dirty="0"/>
          </a:p>
          <a:p>
            <a:r>
              <a:rPr lang="en-US" altLang="zh-CN" dirty="0"/>
              <a:t>10</a:t>
            </a:r>
          </a:p>
          <a:p>
            <a:r>
              <a:rPr lang="en-US" altLang="zh-CN" dirty="0"/>
              <a:t>Kira</a:t>
            </a:r>
          </a:p>
          <a:p>
            <a:r>
              <a:rPr lang="en-US" altLang="zh-CN" dirty="0"/>
              <a:t>hates</a:t>
            </a:r>
          </a:p>
          <a:p>
            <a:r>
              <a:rPr lang="en-US" altLang="zh-CN" dirty="0"/>
              <a:t>is</a:t>
            </a:r>
          </a:p>
          <a:p>
            <a:r>
              <a:rPr lang="en-US" altLang="zh-CN" dirty="0"/>
              <a:t>he</a:t>
            </a:r>
          </a:p>
          <a:p>
            <a:r>
              <a:rPr lang="en-US" altLang="zh-CN" dirty="0"/>
              <a:t>losing</a:t>
            </a:r>
          </a:p>
          <a:p>
            <a:r>
              <a:rPr lang="en-US" altLang="zh-CN" dirty="0"/>
              <a:t>death</a:t>
            </a:r>
          </a:p>
          <a:p>
            <a:r>
              <a:rPr lang="en-US" altLang="zh-CN" dirty="0"/>
              <a:t>childish</a:t>
            </a:r>
          </a:p>
          <a:p>
            <a:r>
              <a:rPr lang="en-US" altLang="zh-CN" dirty="0"/>
              <a:t>L</a:t>
            </a:r>
          </a:p>
          <a:p>
            <a:r>
              <a:rPr lang="en-US" altLang="zh-CN" dirty="0"/>
              <a:t>and</a:t>
            </a:r>
          </a:p>
          <a:p>
            <a:r>
              <a:rPr lang="en-US" altLang="zh-CN" dirty="0"/>
              <a:t>Note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72665" y="3308615"/>
            <a:ext cx="437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Kira is childish and he hates losing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48933"/>
            <a:ext cx="10515600" cy="169068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字典逆序插入到</a:t>
            </a:r>
            <a:r>
              <a:rPr lang="en-US" altLang="zh-CN" b="1" dirty="0" err="1"/>
              <a:t>Trie</a:t>
            </a:r>
            <a:r>
              <a:rPr lang="zh-CN" altLang="en-US" b="1" dirty="0"/>
              <a:t>中 在原串上暴力匹配并记录每次匹配的单词输出即可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3533"/>
            <a:ext cx="10515600" cy="5423430"/>
          </a:xfrm>
        </p:spPr>
        <p:txBody>
          <a:bodyPr>
            <a:normAutofit/>
          </a:bodyPr>
          <a:lstStyle/>
          <a:p>
            <a:r>
              <a:rPr lang="zh-CN" altLang="en-US" dirty="0"/>
              <a:t>给定字符串</a:t>
            </a:r>
            <a:r>
              <a:rPr lang="en-US" altLang="zh-CN" dirty="0"/>
              <a:t>s</a:t>
            </a:r>
            <a:r>
              <a:rPr lang="zh-CN" altLang="en-US" dirty="0"/>
              <a:t>和一个数字</a:t>
            </a:r>
            <a:r>
              <a:rPr lang="en-US" altLang="zh-CN" dirty="0"/>
              <a:t>k </a:t>
            </a:r>
          </a:p>
          <a:p>
            <a:r>
              <a:rPr lang="zh-CN" altLang="en-US" dirty="0"/>
              <a:t>对字符串每一个前缀求前缀</a:t>
            </a:r>
            <a:r>
              <a:rPr lang="en-US" altLang="zh-CN" dirty="0"/>
              <a:t>T</a:t>
            </a:r>
            <a:r>
              <a:rPr lang="zh-CN" altLang="en-US" dirty="0"/>
              <a:t>能否由</a:t>
            </a:r>
            <a:r>
              <a:rPr lang="en-US" altLang="zh-CN" dirty="0"/>
              <a:t>ABABAB......A</a:t>
            </a:r>
            <a:r>
              <a:rPr lang="zh-CN" altLang="en-US" dirty="0"/>
              <a:t>这样的形式组成 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都为字符串，且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k+1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个 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都能为空串</a:t>
            </a:r>
            <a:endParaRPr lang="en-US" altLang="zh-CN" dirty="0"/>
          </a:p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7 2</a:t>
            </a:r>
          </a:p>
          <a:p>
            <a:r>
              <a:rPr lang="en-US" altLang="zh-CN" dirty="0" err="1"/>
              <a:t>bcabcab</a:t>
            </a:r>
            <a:endParaRPr lang="en-US" altLang="zh-CN" dirty="0"/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0000011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33700" y="2722827"/>
            <a:ext cx="4051300" cy="265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Input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/>
              <a:t>21 2</a:t>
            </a:r>
          </a:p>
          <a:p>
            <a:pPr>
              <a:lnSpc>
                <a:spcPct val="130000"/>
              </a:lnSpc>
            </a:pPr>
            <a:r>
              <a:rPr lang="en-US" altLang="zh-CN" sz="2600" dirty="0" err="1"/>
              <a:t>ababaababaababaababaa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/>
              <a:t>Output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/>
              <a:t>000110000111111000011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我们考虑，若一个字符串</a:t>
            </a:r>
            <a:r>
              <a:rPr lang="en-US" altLang="zh-CN" dirty="0"/>
              <a:t>s</a:t>
            </a:r>
            <a:r>
              <a:rPr lang="zh-CN" altLang="en-US" dirty="0"/>
              <a:t>能表示为</a:t>
            </a:r>
            <a:r>
              <a:rPr lang="en-US" altLang="zh-CN" dirty="0"/>
              <a:t>ABAB…A </a:t>
            </a:r>
            <a:r>
              <a:rPr lang="zh-CN" altLang="en-US" dirty="0"/>
              <a:t>那么也可以表示为</a:t>
            </a:r>
            <a:r>
              <a:rPr lang="en-US" altLang="zh-CN" dirty="0"/>
              <a:t>CCCCA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C</a:t>
            </a:r>
            <a:r>
              <a:rPr lang="zh-CN" altLang="en-US" dirty="0"/>
              <a:t>的一个前缀</a:t>
            </a:r>
            <a:endParaRPr lang="en-US" altLang="zh-CN" dirty="0"/>
          </a:p>
          <a:p>
            <a:r>
              <a:rPr lang="zh-CN" altLang="en-US" dirty="0"/>
              <a:t> 那么这就成了一个类似于循环串的问题了</a:t>
            </a:r>
            <a:endParaRPr lang="en-US" altLang="zh-CN" dirty="0"/>
          </a:p>
          <a:p>
            <a:r>
              <a:rPr lang="zh-CN" altLang="en-US" dirty="0"/>
              <a:t> 对于一个前缀</a:t>
            </a:r>
            <a:r>
              <a:rPr lang="en-US" altLang="zh-CN" dirty="0"/>
              <a:t>s</a:t>
            </a:r>
            <a:r>
              <a:rPr lang="zh-CN" altLang="en-US" dirty="0"/>
              <a:t>，我们是否能找到一个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循环串</a:t>
            </a:r>
            <a:r>
              <a:rPr lang="en-US" altLang="zh-CN" dirty="0"/>
              <a:t>C</a:t>
            </a:r>
            <a:r>
              <a:rPr lang="zh-CN" altLang="en-US" dirty="0"/>
              <a:t>，在原串中出现</a:t>
            </a:r>
            <a:r>
              <a:rPr lang="en-US" altLang="zh-CN" dirty="0"/>
              <a:t>k</a:t>
            </a:r>
            <a:r>
              <a:rPr lang="zh-CN" altLang="en-US" dirty="0"/>
              <a:t>或正好</a:t>
            </a:r>
            <a:r>
              <a:rPr lang="en-US" altLang="zh-CN" dirty="0"/>
              <a:t>k+1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 我们考虑前缀</a:t>
            </a:r>
            <a:r>
              <a:rPr lang="en-US" altLang="zh-CN" dirty="0"/>
              <a:t>s</a:t>
            </a:r>
            <a:r>
              <a:rPr lang="zh-CN" altLang="en-US" dirty="0"/>
              <a:t>的一个最小循环串</a:t>
            </a:r>
            <a:r>
              <a:rPr lang="en-US" altLang="zh-CN" dirty="0"/>
              <a:t>T</a:t>
            </a:r>
          </a:p>
          <a:p>
            <a:r>
              <a:rPr lang="en-US" altLang="zh-CN" dirty="0"/>
              <a:t> s</a:t>
            </a:r>
            <a:r>
              <a:rPr lang="zh-CN" altLang="en-US" dirty="0"/>
              <a:t>可以表示为多个</a:t>
            </a:r>
            <a:r>
              <a:rPr lang="en-US" altLang="zh-CN" dirty="0"/>
              <a:t>T</a:t>
            </a:r>
            <a:r>
              <a:rPr lang="zh-CN" altLang="en-US" dirty="0"/>
              <a:t>接起来</a:t>
            </a:r>
            <a:endParaRPr lang="en-US" altLang="zh-CN" dirty="0"/>
          </a:p>
          <a:p>
            <a:r>
              <a:rPr lang="zh-CN" altLang="en-US" dirty="0"/>
              <a:t>比如样例一 </a:t>
            </a:r>
            <a:r>
              <a:rPr lang="en-US" altLang="zh-CN" dirty="0" err="1"/>
              <a:t>i</a:t>
            </a:r>
            <a:r>
              <a:rPr lang="en-US" altLang="zh-CN" dirty="0"/>
              <a:t>=6 </a:t>
            </a:r>
            <a:r>
              <a:rPr lang="zh-CN" altLang="en-US" dirty="0"/>
              <a:t>时 </a:t>
            </a:r>
            <a:r>
              <a:rPr lang="en-US" altLang="zh-CN" dirty="0"/>
              <a:t>T = </a:t>
            </a:r>
            <a:r>
              <a:rPr lang="en-US" altLang="zh-CN" dirty="0" err="1"/>
              <a:t>bca</a:t>
            </a:r>
            <a:endParaRPr lang="en-US" altLang="zh-CN" dirty="0"/>
          </a:p>
          <a:p>
            <a:r>
              <a:rPr lang="zh-CN" altLang="en-US" dirty="0"/>
              <a:t>样例二 </a:t>
            </a:r>
            <a:r>
              <a:rPr lang="en-US" altLang="zh-CN" dirty="0" err="1"/>
              <a:t>i</a:t>
            </a:r>
            <a:r>
              <a:rPr lang="en-US" altLang="zh-CN" dirty="0"/>
              <a:t>=4 </a:t>
            </a:r>
            <a:r>
              <a:rPr lang="zh-CN" altLang="en-US" dirty="0"/>
              <a:t>时 </a:t>
            </a:r>
            <a:r>
              <a:rPr lang="en-US" altLang="zh-CN" dirty="0"/>
              <a:t>T</a:t>
            </a:r>
            <a:r>
              <a:rPr lang="en-GB" altLang="zh-CN" dirty="0"/>
              <a:t> = ab</a:t>
            </a:r>
          </a:p>
          <a:p>
            <a:r>
              <a:rPr lang="en-GB" altLang="zh-CN" dirty="0" err="1"/>
              <a:t>aaaaaa</a:t>
            </a:r>
            <a:r>
              <a:rPr lang="en-GB" altLang="zh-CN" dirty="0"/>
              <a:t> T =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声明：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string s; s = "Hello world";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&gt;&gt; s;//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空格停止</a:t>
            </a:r>
            <a:endParaRPr lang="en-GB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getline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s);//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输入一行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&lt;&lt; s;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比较：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 ==  "Hello world " </a:t>
            </a:r>
          </a:p>
          <a:p>
            <a:r>
              <a:rPr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直接使用比较运算符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 += ", Welcome!";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求长度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s.length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s.size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还有诸如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函数等等大家有兴趣自行了解，这里不再赘述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6600"/>
            <a:ext cx="10515600" cy="5440363"/>
          </a:xfrm>
        </p:spPr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kmp</a:t>
            </a:r>
            <a:r>
              <a:rPr lang="zh-CN" altLang="en-US" dirty="0"/>
              <a:t>算法 当前最小循环串的长度可以这样求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j=0;</a:t>
            </a:r>
          </a:p>
          <a:p>
            <a:r>
              <a:rPr lang="nn-NO" altLang="zh-CN" dirty="0"/>
              <a:t>for(int i = 2;i &lt;= n;++i)</a:t>
            </a:r>
            <a:r>
              <a:rPr lang="en-US" altLang="zh-CN" dirty="0"/>
              <a:t>   {</a:t>
            </a:r>
          </a:p>
          <a:p>
            <a:r>
              <a:rPr lang="en-US" altLang="zh-CN" dirty="0"/>
              <a:t>        while(j &amp;&amp; s[j+1] != s[</a:t>
            </a:r>
            <a:r>
              <a:rPr lang="en-US" altLang="zh-CN" dirty="0" err="1"/>
              <a:t>i</a:t>
            </a:r>
            <a:r>
              <a:rPr lang="en-US" altLang="zh-CN" dirty="0"/>
              <a:t>]) j = Next[j];</a:t>
            </a:r>
          </a:p>
          <a:p>
            <a:r>
              <a:rPr lang="en-US" altLang="zh-CN" dirty="0"/>
              <a:t>        if(s[</a:t>
            </a:r>
            <a:r>
              <a:rPr lang="en-US" altLang="zh-CN" dirty="0" err="1"/>
              <a:t>i</a:t>
            </a:r>
            <a:r>
              <a:rPr lang="en-US" altLang="zh-CN" dirty="0"/>
              <a:t>] == s[j+1])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Next[</a:t>
            </a:r>
            <a:r>
              <a:rPr lang="en-US" altLang="zh-CN" dirty="0" err="1"/>
              <a:t>i</a:t>
            </a:r>
            <a:r>
              <a:rPr lang="en-US" altLang="zh-CN" dirty="0"/>
              <a:t>] = j;</a:t>
            </a:r>
          </a:p>
          <a:p>
            <a:r>
              <a:rPr lang="en-US" altLang="zh-CN" dirty="0"/>
              <a:t>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T</a:t>
            </a:r>
            <a:r>
              <a:rPr lang="zh-CN" altLang="en-US" dirty="0"/>
              <a:t>的长度为</a:t>
            </a: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-next[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那么我们的问题就转化成了已知</a:t>
            </a:r>
            <a:r>
              <a:rPr lang="en-US" altLang="zh-CN" dirty="0" err="1"/>
              <a:t>i,a,k</a:t>
            </a:r>
            <a:r>
              <a:rPr lang="zh-CN" altLang="en-US" dirty="0"/>
              <a:t>找到一个正整数</a:t>
            </a:r>
            <a:r>
              <a:rPr lang="en-US" altLang="zh-CN" dirty="0"/>
              <a:t>t </a:t>
            </a:r>
            <a:r>
              <a:rPr lang="zh-CN" altLang="en-US" dirty="0"/>
              <a:t>使得</a:t>
            </a:r>
            <a:endParaRPr lang="en-US" altLang="zh-CN" dirty="0"/>
          </a:p>
          <a:p>
            <a:r>
              <a:rPr lang="zh-CN" altLang="en-US" dirty="0"/>
              <a:t>⌊</a:t>
            </a:r>
            <a:r>
              <a:rPr lang="en-US" altLang="zh-CN" dirty="0" err="1"/>
              <a:t>i</a:t>
            </a:r>
            <a:r>
              <a:rPr lang="en-US" altLang="zh-CN" dirty="0"/>
              <a:t>/(</a:t>
            </a:r>
            <a:r>
              <a:rPr lang="en-US" altLang="zh-CN" dirty="0" err="1"/>
              <a:t>t∗a</a:t>
            </a:r>
            <a:r>
              <a:rPr lang="en-US" altLang="zh-CN" dirty="0"/>
              <a:t>) ⌋==k||</a:t>
            </a:r>
            <a:r>
              <a:rPr lang="en-US" altLang="zh-CN" dirty="0" err="1"/>
              <a:t>i</a:t>
            </a:r>
            <a:r>
              <a:rPr lang="en-US" altLang="zh-CN" dirty="0"/>
              <a:t>==</a:t>
            </a:r>
            <a:r>
              <a:rPr lang="en-US" altLang="zh-CN" dirty="0" err="1"/>
              <a:t>a∗t</a:t>
            </a:r>
            <a:r>
              <a:rPr lang="en-US" altLang="zh-CN" dirty="0"/>
              <a:t>∗(k+1) </a:t>
            </a:r>
          </a:p>
          <a:p>
            <a:r>
              <a:rPr lang="zh-CN" altLang="en-US" dirty="0"/>
              <a:t>后面那个式子是很好处理的，问题就是前面那个式子怎么处理</a:t>
            </a:r>
            <a:endParaRPr lang="en-US" altLang="zh-CN" dirty="0"/>
          </a:p>
          <a:p>
            <a:r>
              <a:rPr lang="zh-CN" altLang="en-US" dirty="0"/>
              <a:t> 推一下可以发现⌊</a:t>
            </a:r>
            <a:r>
              <a:rPr lang="en-US" altLang="zh-CN" dirty="0" err="1"/>
              <a:t>i</a:t>
            </a:r>
            <a:r>
              <a:rPr lang="en-US" altLang="zh-CN" dirty="0"/>
              <a:t>/(</a:t>
            </a:r>
            <a:r>
              <a:rPr lang="en-US" altLang="zh-CN" dirty="0" err="1"/>
              <a:t>t∗a</a:t>
            </a:r>
            <a:r>
              <a:rPr lang="en-US" altLang="zh-CN" dirty="0"/>
              <a:t>) ⌋=⌊⌊</a:t>
            </a:r>
            <a:r>
              <a:rPr lang="en-US" altLang="zh-CN" dirty="0" err="1"/>
              <a:t>i</a:t>
            </a:r>
            <a:r>
              <a:rPr lang="en-US" altLang="zh-CN" dirty="0"/>
              <a:t>/</a:t>
            </a:r>
            <a:r>
              <a:rPr lang="en-US" altLang="zh-CN" dirty="0" err="1"/>
              <a:t>a⌋/t</a:t>
            </a:r>
            <a:r>
              <a:rPr lang="en-US" altLang="zh-CN" dirty="0"/>
              <a:t>⌋</a:t>
            </a:r>
          </a:p>
          <a:p>
            <a:r>
              <a:rPr lang="zh-CN" altLang="en-US" dirty="0"/>
              <a:t>那么问题就转化为了求解⌊</a:t>
            </a:r>
            <a:r>
              <a:rPr lang="en-US" altLang="zh-CN" dirty="0"/>
              <a:t>x/t⌋==k</a:t>
            </a:r>
          </a:p>
          <a:p>
            <a:r>
              <a:rPr lang="zh-CN" altLang="en-US" dirty="0"/>
              <a:t>可以证得</a:t>
            </a:r>
            <a:r>
              <a:rPr lang="en-US" altLang="zh-CN" dirty="0"/>
              <a:t>t</a:t>
            </a:r>
            <a:r>
              <a:rPr lang="zh-CN" altLang="en-US" dirty="0"/>
              <a:t>有整数解当且仅当 </a:t>
            </a:r>
            <a:r>
              <a:rPr lang="en-US" altLang="zh-CN" dirty="0"/>
              <a:t>x/k&gt;</a:t>
            </a:r>
            <a:r>
              <a:rPr lang="en-US" altLang="zh-CN" dirty="0" err="1"/>
              <a:t>x%k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kmp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算法要解决的问题就是在字符串中的模式定位问题。说简单点就是我们平时常说的关键字搜索。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模式串就是关键字（接下来称它为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），如果它在一个主串（接下来称为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）中出现，就返回它的具体位置，否则返回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（常用手段）。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直接顺序匹配两个字符串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都进行回溯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while (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t.length</a:t>
            </a:r>
            <a:r>
              <a:rPr lang="en-US" altLang="zh-CN" dirty="0"/>
              <a:t>() &amp;&amp; j &lt; </a:t>
            </a:r>
            <a:r>
              <a:rPr lang="en-US" altLang="zh-CN" dirty="0" err="1"/>
              <a:t>p.length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       if (t[</a:t>
            </a:r>
            <a:r>
              <a:rPr lang="en-US" altLang="zh-CN" dirty="0" err="1"/>
              <a:t>i</a:t>
            </a:r>
            <a:r>
              <a:rPr lang="en-US" altLang="zh-CN" dirty="0"/>
              <a:t>] == p[j]) { // </a:t>
            </a:r>
            <a:r>
              <a:rPr lang="zh-CN" altLang="en-US" dirty="0"/>
              <a:t>当两个字符相同，就比较下一个</a:t>
            </a:r>
          </a:p>
          <a:p>
            <a:pPr marL="0" indent="0">
              <a:buNone/>
            </a:pPr>
            <a:r>
              <a:rPr lang="zh-CN" altLang="en-US" dirty="0"/>
              <a:t>      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} else {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- j + 1; // </a:t>
            </a:r>
            <a:r>
              <a:rPr lang="zh-CN" altLang="en-US" dirty="0"/>
              <a:t>一旦不匹配，</a:t>
            </a:r>
            <a:r>
              <a:rPr lang="en-US" altLang="zh-CN" dirty="0" err="1"/>
              <a:t>i</a:t>
            </a:r>
            <a:r>
              <a:rPr lang="zh-CN" altLang="en-US" dirty="0"/>
              <a:t>后退</a:t>
            </a:r>
          </a:p>
          <a:p>
            <a:pPr marL="0" indent="0"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j = 0; // j</a:t>
            </a:r>
            <a:r>
              <a:rPr lang="zh-CN" altLang="en-US" dirty="0"/>
              <a:t>归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Kmp</a:t>
            </a:r>
            <a:r>
              <a:rPr lang="zh-CN" altLang="en-US" dirty="0"/>
              <a:t>算法（只有</a:t>
            </a:r>
            <a:r>
              <a:rPr lang="en-US" altLang="zh-CN" dirty="0"/>
              <a:t>j</a:t>
            </a:r>
            <a:r>
              <a:rPr lang="zh-CN" altLang="en-US" dirty="0"/>
              <a:t>回溯）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利用已经部分匹配这个有效信息，保持</a:t>
            </a:r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指针不回溯，通过修改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指针，让模式串尽量地移动到有效的位置</a:t>
            </a:r>
            <a:endParaRPr lang="en-US" altLang="zh-CN" b="1" dirty="0">
              <a:solidFill>
                <a:srgbClr val="FF0000"/>
              </a:solidFill>
              <a:latin typeface="Helvetica Neue"/>
            </a:endParaRPr>
          </a:p>
          <a:p>
            <a:endParaRPr lang="en-US" altLang="zh-CN" b="1" dirty="0">
              <a:solidFill>
                <a:srgbClr val="FF0000"/>
              </a:solidFill>
              <a:latin typeface="Helvetica Neue"/>
            </a:endParaRPr>
          </a:p>
          <a:p>
            <a:endParaRPr lang="en-US" altLang="zh-CN" b="1" dirty="0">
              <a:solidFill>
                <a:srgbClr val="FF0000"/>
              </a:solidFill>
              <a:latin typeface="Helvetica Neue"/>
            </a:endParaRPr>
          </a:p>
          <a:p>
            <a:r>
              <a:rPr lang="zh-CN" altLang="en-US" b="1" dirty="0"/>
              <a:t>当某一个字符与主串不匹配时，我们应该知道</a:t>
            </a:r>
            <a:r>
              <a:rPr lang="en-US" altLang="zh-CN" b="1" dirty="0"/>
              <a:t>j</a:t>
            </a:r>
            <a:r>
              <a:rPr lang="zh-CN" altLang="en-US" b="1" dirty="0"/>
              <a:t>指针要移动到哪。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匹配失败时，</a:t>
            </a:r>
            <a:r>
              <a:rPr lang="en-US" altLang="zh-CN" dirty="0"/>
              <a:t>j</a:t>
            </a:r>
            <a:r>
              <a:rPr lang="zh-CN" altLang="en-US" dirty="0"/>
              <a:t>所要移动到的地点</a:t>
            </a:r>
            <a:r>
              <a:rPr lang="en-US" altLang="zh-CN" dirty="0"/>
              <a:t>k</a:t>
            </a:r>
            <a:r>
              <a:rPr lang="zh-CN" altLang="en-US" dirty="0"/>
              <a:t>值满足的条件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P[0 ~ k-1] == P[j-k ~ j-1]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F:\%E8%AE%B2%E8%AF%BE\%EF%BC%88%E5%8E%9F%E5%88%9B%EF%BC%89%E8%AF%A6%E8%A7%A3KMP%E7%AE%97%E6%B3%95 - %E5%AD%A4_%E5%BD%B1 - %E5%8D%9A%E5%AE%A2%E5%9B%AD_files\17084056-66930855432b4357bafbf8d6c76c1840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37" y="3716338"/>
            <a:ext cx="4458921" cy="2218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4013</Words>
  <Application>Microsoft Office PowerPoint</Application>
  <PresentationFormat>宽屏</PresentationFormat>
  <Paragraphs>421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Helvetica Neue</vt:lpstr>
      <vt:lpstr>等线</vt:lpstr>
      <vt:lpstr>等线 Light</vt:lpstr>
      <vt:lpstr>宋体</vt:lpstr>
      <vt:lpstr>Arial</vt:lpstr>
      <vt:lpstr>Office 主题​​</vt:lpstr>
      <vt:lpstr>字符串</vt:lpstr>
      <vt:lpstr> c （string.h）</vt:lpstr>
      <vt:lpstr>一些基本函数</vt:lpstr>
      <vt:lpstr>PowerPoint 演示文稿</vt:lpstr>
      <vt:lpstr>string</vt:lpstr>
      <vt:lpstr>kmp</vt:lpstr>
      <vt:lpstr>最简单的算法</vt:lpstr>
      <vt:lpstr>Kmp算法（只有j回溯）</vt:lpstr>
      <vt:lpstr>PowerPoint 演示文稿</vt:lpstr>
      <vt:lpstr>原因：</vt:lpstr>
      <vt:lpstr>PowerPoint 演示文稿</vt:lpstr>
      <vt:lpstr>PowerPoint 演示文稿</vt:lpstr>
      <vt:lpstr>当P[k] == P[j]时， 有next[j+1] == next[j] + 1</vt:lpstr>
      <vt:lpstr>P[k] != P[j]？</vt:lpstr>
      <vt:lpstr>PowerPoint 演示文稿</vt:lpstr>
      <vt:lpstr>扩展KMP</vt:lpstr>
      <vt:lpstr>PowerPoint 演示文稿</vt:lpstr>
      <vt:lpstr>PowerPoint 演示文稿</vt:lpstr>
      <vt:lpstr>求extend数组(假设已知next数组)</vt:lpstr>
      <vt:lpstr>PowerPoint 演示文稿</vt:lpstr>
      <vt:lpstr>情况一：k+len&lt;s</vt:lpstr>
      <vt:lpstr>情况二：k+len&gt;=s</vt:lpstr>
      <vt:lpstr>Next？</vt:lpstr>
      <vt:lpstr>PowerPoint 演示文稿</vt:lpstr>
      <vt:lpstr>Manacher's Algorithm 马拉车算法</vt:lpstr>
      <vt:lpstr>第一步</vt:lpstr>
      <vt:lpstr>第二步</vt:lpstr>
      <vt:lpstr>第三步 求数组p（回文子串半径）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Trie </vt:lpstr>
      <vt:lpstr>PowerPoint 演示文稿</vt:lpstr>
      <vt:lpstr>插入</vt:lpstr>
      <vt:lpstr>第一种编号 相同字母的编号可能不同</vt:lpstr>
      <vt:lpstr>第二个 相同字母的编号一样</vt:lpstr>
      <vt:lpstr>PowerPoint 演示文稿</vt:lpstr>
      <vt:lpstr>查找(前缀)</vt:lpstr>
      <vt:lpstr>PowerPoint 演示文稿</vt:lpstr>
      <vt:lpstr>查找（单词）</vt:lpstr>
      <vt:lpstr>查找（前缀出现次数）</vt:lpstr>
      <vt:lpstr>PowerPoint 演示文稿</vt:lpstr>
      <vt:lpstr>PowerPoint 演示文稿</vt:lpstr>
      <vt:lpstr>PowerPoint 演示文稿</vt:lpstr>
      <vt:lpstr>字典逆序插入到Trie中 在原串上暴力匹配并记录每次匹配的单词输出即可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</dc:title>
  <dc:creator>Puslim@outlook.com</dc:creator>
  <cp:lastModifiedBy>Puslim@outlook.com</cp:lastModifiedBy>
  <cp:revision>41</cp:revision>
  <dcterms:created xsi:type="dcterms:W3CDTF">2019-03-31T06:58:00Z</dcterms:created>
  <dcterms:modified xsi:type="dcterms:W3CDTF">2019-04-11T13:29:19Z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