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88" r:id="rId4"/>
    <p:sldMasterId id="2147483789" r:id="rId5"/>
    <p:sldMasterId id="2147483790" r:id="rId6"/>
    <p:sldMasterId id="21474837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Anton"/>
      <p:regular r:id="rId28"/>
    </p:embeddedFont>
    <p:embeddedFont>
      <p:font typeface="Anaheim"/>
      <p:regular r:id="rId29"/>
    </p:embeddedFont>
    <p:embeddedFont>
      <p:font typeface="Bebas Neu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Anton-regular.fntdata"/><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Anaheim-regular.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0" Type="http://schemas.openxmlformats.org/officeDocument/2006/relationships/font" Target="fonts/BebasNeue-regular.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7" name="Shape 4617"/>
        <p:cNvGrpSpPr/>
        <p:nvPr/>
      </p:nvGrpSpPr>
      <p:grpSpPr>
        <a:xfrm>
          <a:off x="0" y="0"/>
          <a:ext cx="0" cy="0"/>
          <a:chOff x="0" y="0"/>
          <a:chExt cx="0" cy="0"/>
        </a:xfrm>
      </p:grpSpPr>
      <p:sp>
        <p:nvSpPr>
          <p:cNvPr id="4618" name="Google Shape;4618;g1f3661a3abf_0_2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9" name="Google Shape;4619;g1f3661a3abf_0_2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5" name="Shape 4885"/>
        <p:cNvGrpSpPr/>
        <p:nvPr/>
      </p:nvGrpSpPr>
      <p:grpSpPr>
        <a:xfrm>
          <a:off x="0" y="0"/>
          <a:ext cx="0" cy="0"/>
          <a:chOff x="0" y="0"/>
          <a:chExt cx="0" cy="0"/>
        </a:xfrm>
      </p:grpSpPr>
      <p:sp>
        <p:nvSpPr>
          <p:cNvPr id="4886" name="Google Shape;4886;g1f3661a3abf_0_15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7" name="Google Shape;4887;g1f3661a3abf_0_15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7" name="Shape 4897"/>
        <p:cNvGrpSpPr/>
        <p:nvPr/>
      </p:nvGrpSpPr>
      <p:grpSpPr>
        <a:xfrm>
          <a:off x="0" y="0"/>
          <a:ext cx="0" cy="0"/>
          <a:chOff x="0" y="0"/>
          <a:chExt cx="0" cy="0"/>
        </a:xfrm>
      </p:grpSpPr>
      <p:sp>
        <p:nvSpPr>
          <p:cNvPr id="4898" name="Google Shape;4898;g1f3661a3abf_0_17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9" name="Google Shape;4899;g1f3661a3abf_0_17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8" name="Shape 4908"/>
        <p:cNvGrpSpPr/>
        <p:nvPr/>
      </p:nvGrpSpPr>
      <p:grpSpPr>
        <a:xfrm>
          <a:off x="0" y="0"/>
          <a:ext cx="0" cy="0"/>
          <a:chOff x="0" y="0"/>
          <a:chExt cx="0" cy="0"/>
        </a:xfrm>
      </p:grpSpPr>
      <p:sp>
        <p:nvSpPr>
          <p:cNvPr id="4909" name="Google Shape;4909;g1f3661a3abf_0_15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0" name="Google Shape;4910;g1f3661a3abf_0_15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0" name="Shape 4970"/>
        <p:cNvGrpSpPr/>
        <p:nvPr/>
      </p:nvGrpSpPr>
      <p:grpSpPr>
        <a:xfrm>
          <a:off x="0" y="0"/>
          <a:ext cx="0" cy="0"/>
          <a:chOff x="0" y="0"/>
          <a:chExt cx="0" cy="0"/>
        </a:xfrm>
      </p:grpSpPr>
      <p:sp>
        <p:nvSpPr>
          <p:cNvPr id="4971" name="Google Shape;4971;g1f3661a3abf_0_15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2" name="Google Shape;4972;g1f3661a3abf_0_15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6" name="Shape 4976"/>
        <p:cNvGrpSpPr/>
        <p:nvPr/>
      </p:nvGrpSpPr>
      <p:grpSpPr>
        <a:xfrm>
          <a:off x="0" y="0"/>
          <a:ext cx="0" cy="0"/>
          <a:chOff x="0" y="0"/>
          <a:chExt cx="0" cy="0"/>
        </a:xfrm>
      </p:grpSpPr>
      <p:sp>
        <p:nvSpPr>
          <p:cNvPr id="4977" name="Google Shape;4977;g1f3661a3abf_0_16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8" name="Google Shape;4978;g1f3661a3abf_0_16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9" name="Shape 5009"/>
        <p:cNvGrpSpPr/>
        <p:nvPr/>
      </p:nvGrpSpPr>
      <p:grpSpPr>
        <a:xfrm>
          <a:off x="0" y="0"/>
          <a:ext cx="0" cy="0"/>
          <a:chOff x="0" y="0"/>
          <a:chExt cx="0" cy="0"/>
        </a:xfrm>
      </p:grpSpPr>
      <p:sp>
        <p:nvSpPr>
          <p:cNvPr id="5010" name="Google Shape;5010;g1f3661a3abf_0_17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1" name="Google Shape;5011;g1f3661a3abf_0_17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5" name="Shape 5075"/>
        <p:cNvGrpSpPr/>
        <p:nvPr/>
      </p:nvGrpSpPr>
      <p:grpSpPr>
        <a:xfrm>
          <a:off x="0" y="0"/>
          <a:ext cx="0" cy="0"/>
          <a:chOff x="0" y="0"/>
          <a:chExt cx="0" cy="0"/>
        </a:xfrm>
      </p:grpSpPr>
      <p:sp>
        <p:nvSpPr>
          <p:cNvPr id="5076" name="Google Shape;5076;g1f3661a3abf_0_18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7" name="Google Shape;5077;g1f3661a3abf_0_18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9" name="Shape 5089"/>
        <p:cNvGrpSpPr/>
        <p:nvPr/>
      </p:nvGrpSpPr>
      <p:grpSpPr>
        <a:xfrm>
          <a:off x="0" y="0"/>
          <a:ext cx="0" cy="0"/>
          <a:chOff x="0" y="0"/>
          <a:chExt cx="0" cy="0"/>
        </a:xfrm>
      </p:grpSpPr>
      <p:sp>
        <p:nvSpPr>
          <p:cNvPr id="5090" name="Google Shape;5090;g1f3661a3abf_0_18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1" name="Google Shape;5091;g1f3661a3abf_0_18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5" name="Shape 5155"/>
        <p:cNvGrpSpPr/>
        <p:nvPr/>
      </p:nvGrpSpPr>
      <p:grpSpPr>
        <a:xfrm>
          <a:off x="0" y="0"/>
          <a:ext cx="0" cy="0"/>
          <a:chOff x="0" y="0"/>
          <a:chExt cx="0" cy="0"/>
        </a:xfrm>
      </p:grpSpPr>
      <p:sp>
        <p:nvSpPr>
          <p:cNvPr id="5156" name="Google Shape;5156;g1f3661a3abf_0_18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7" name="Google Shape;5157;g1f3661a3abf_0_18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4" name="Shape 5164"/>
        <p:cNvGrpSpPr/>
        <p:nvPr/>
      </p:nvGrpSpPr>
      <p:grpSpPr>
        <a:xfrm>
          <a:off x="0" y="0"/>
          <a:ext cx="0" cy="0"/>
          <a:chOff x="0" y="0"/>
          <a:chExt cx="0" cy="0"/>
        </a:xfrm>
      </p:grpSpPr>
      <p:sp>
        <p:nvSpPr>
          <p:cNvPr id="5165" name="Google Shape;5165;g1f3661a3abf_0_18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6" name="Google Shape;5166;g1f3661a3abf_0_18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6" name="Shape 4656"/>
        <p:cNvGrpSpPr/>
        <p:nvPr/>
      </p:nvGrpSpPr>
      <p:grpSpPr>
        <a:xfrm>
          <a:off x="0" y="0"/>
          <a:ext cx="0" cy="0"/>
          <a:chOff x="0" y="0"/>
          <a:chExt cx="0" cy="0"/>
        </a:xfrm>
      </p:grpSpPr>
      <p:sp>
        <p:nvSpPr>
          <p:cNvPr id="4657" name="Google Shape;4657;g1f3661a3abf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8" name="Google Shape;4658;g1f3661a3abf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5" name="Shape 4665"/>
        <p:cNvGrpSpPr/>
        <p:nvPr/>
      </p:nvGrpSpPr>
      <p:grpSpPr>
        <a:xfrm>
          <a:off x="0" y="0"/>
          <a:ext cx="0" cy="0"/>
          <a:chOff x="0" y="0"/>
          <a:chExt cx="0" cy="0"/>
        </a:xfrm>
      </p:grpSpPr>
      <p:sp>
        <p:nvSpPr>
          <p:cNvPr id="4666" name="Google Shape;4666;g1f3661a3ab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7" name="Google Shape;4667;g1f3661a3ab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1" name="Shape 4731"/>
        <p:cNvGrpSpPr/>
        <p:nvPr/>
      </p:nvGrpSpPr>
      <p:grpSpPr>
        <a:xfrm>
          <a:off x="0" y="0"/>
          <a:ext cx="0" cy="0"/>
          <a:chOff x="0" y="0"/>
          <a:chExt cx="0" cy="0"/>
        </a:xfrm>
      </p:grpSpPr>
      <p:sp>
        <p:nvSpPr>
          <p:cNvPr id="4732" name="Google Shape;4732;g1f3661a3ab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3" name="Google Shape;4733;g1f3661a3ab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7" name="Shape 4737"/>
        <p:cNvGrpSpPr/>
        <p:nvPr/>
      </p:nvGrpSpPr>
      <p:grpSpPr>
        <a:xfrm>
          <a:off x="0" y="0"/>
          <a:ext cx="0" cy="0"/>
          <a:chOff x="0" y="0"/>
          <a:chExt cx="0" cy="0"/>
        </a:xfrm>
      </p:grpSpPr>
      <p:sp>
        <p:nvSpPr>
          <p:cNvPr id="4738" name="Google Shape;4738;g1f3661a3ab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9" name="Google Shape;4739;g1f3661a3ab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3" name="Shape 4743"/>
        <p:cNvGrpSpPr/>
        <p:nvPr/>
      </p:nvGrpSpPr>
      <p:grpSpPr>
        <a:xfrm>
          <a:off x="0" y="0"/>
          <a:ext cx="0" cy="0"/>
          <a:chOff x="0" y="0"/>
          <a:chExt cx="0" cy="0"/>
        </a:xfrm>
      </p:grpSpPr>
      <p:sp>
        <p:nvSpPr>
          <p:cNvPr id="4744" name="Google Shape;4744;g1f3661a3ab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5" name="Google Shape;4745;g1f3661a3ab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9" name="Shape 4749"/>
        <p:cNvGrpSpPr/>
        <p:nvPr/>
      </p:nvGrpSpPr>
      <p:grpSpPr>
        <a:xfrm>
          <a:off x="0" y="0"/>
          <a:ext cx="0" cy="0"/>
          <a:chOff x="0" y="0"/>
          <a:chExt cx="0" cy="0"/>
        </a:xfrm>
      </p:grpSpPr>
      <p:sp>
        <p:nvSpPr>
          <p:cNvPr id="4750" name="Google Shape;4750;g1f3661a3abf_0_8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1" name="Google Shape;4751;g1f3661a3abf_0_8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5" name="Shape 4815"/>
        <p:cNvGrpSpPr/>
        <p:nvPr/>
      </p:nvGrpSpPr>
      <p:grpSpPr>
        <a:xfrm>
          <a:off x="0" y="0"/>
          <a:ext cx="0" cy="0"/>
          <a:chOff x="0" y="0"/>
          <a:chExt cx="0" cy="0"/>
        </a:xfrm>
      </p:grpSpPr>
      <p:sp>
        <p:nvSpPr>
          <p:cNvPr id="4816" name="Google Shape;4816;g1f3661a3abf_0_7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7" name="Google Shape;4817;g1f3661a3abf_0_7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8" name="Shape 4878"/>
        <p:cNvGrpSpPr/>
        <p:nvPr/>
      </p:nvGrpSpPr>
      <p:grpSpPr>
        <a:xfrm>
          <a:off x="0" y="0"/>
          <a:ext cx="0" cy="0"/>
          <a:chOff x="0" y="0"/>
          <a:chExt cx="0" cy="0"/>
        </a:xfrm>
      </p:grpSpPr>
      <p:sp>
        <p:nvSpPr>
          <p:cNvPr id="4879" name="Google Shape;4879;g1f3661a3abf_0_15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0" name="Google Shape;4880;g1f3661a3abf_0_15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lvl1pPr lvl="0" rtl="0" algn="l">
              <a:lnSpc>
                <a:spcPct val="90000"/>
              </a:lnSpc>
              <a:spcBef>
                <a:spcPts val="0"/>
              </a:spcBef>
              <a:spcAft>
                <a:spcPts val="0"/>
              </a:spcAft>
              <a:buSzPts val="5200"/>
              <a:buNone/>
              <a:defRPr sz="85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3417850" y="3528038"/>
            <a:ext cx="4359000" cy="409500"/>
          </a:xfrm>
          <a:prstGeom prst="rect">
            <a:avLst/>
          </a:prstGeom>
          <a:solidFill>
            <a:schemeClr val="accent1"/>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rot="-5400000">
            <a:off x="7708171" y="2011407"/>
            <a:ext cx="1441458" cy="810420"/>
            <a:chOff x="4147713" y="4380688"/>
            <a:chExt cx="810400" cy="455625"/>
          </a:xfrm>
        </p:grpSpPr>
        <p:grpSp>
          <p:nvGrpSpPr>
            <p:cNvPr id="18" name="Google Shape;18;p2"/>
            <p:cNvGrpSpPr/>
            <p:nvPr/>
          </p:nvGrpSpPr>
          <p:grpSpPr>
            <a:xfrm>
              <a:off x="4147713" y="4380688"/>
              <a:ext cx="652700" cy="455625"/>
              <a:chOff x="582725" y="3093100"/>
              <a:chExt cx="652700" cy="455625"/>
            </a:xfrm>
          </p:grpSpPr>
          <p:sp>
            <p:nvSpPr>
              <p:cNvPr id="19" name="Google Shape;19;p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4936213" y="4392363"/>
              <a:ext cx="21900" cy="443950"/>
              <a:chOff x="1213525" y="3104775"/>
              <a:chExt cx="21900" cy="443950"/>
            </a:xfrm>
          </p:grpSpPr>
          <p:sp>
            <p:nvSpPr>
              <p:cNvPr id="40" name="Google Shape;40;p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 name="Google Shape;44;p2"/>
          <p:cNvGrpSpPr/>
          <p:nvPr/>
        </p:nvGrpSpPr>
        <p:grpSpPr>
          <a:xfrm>
            <a:off x="-429654" y="2946094"/>
            <a:ext cx="1441458" cy="810420"/>
            <a:chOff x="4147713" y="4380688"/>
            <a:chExt cx="810400" cy="455625"/>
          </a:xfrm>
        </p:grpSpPr>
        <p:grpSp>
          <p:nvGrpSpPr>
            <p:cNvPr id="45" name="Google Shape;45;p2"/>
            <p:cNvGrpSpPr/>
            <p:nvPr/>
          </p:nvGrpSpPr>
          <p:grpSpPr>
            <a:xfrm>
              <a:off x="4147713" y="4380688"/>
              <a:ext cx="652700" cy="455625"/>
              <a:chOff x="582725" y="3093100"/>
              <a:chExt cx="652700" cy="455625"/>
            </a:xfrm>
          </p:grpSpPr>
          <p:sp>
            <p:nvSpPr>
              <p:cNvPr id="46" name="Google Shape;46;p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a:off x="4936213" y="4392363"/>
              <a:ext cx="21900" cy="443950"/>
              <a:chOff x="1213525" y="3104775"/>
              <a:chExt cx="21900" cy="443950"/>
            </a:xfrm>
          </p:grpSpPr>
          <p:sp>
            <p:nvSpPr>
              <p:cNvPr id="67" name="Google Shape;67;p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3" name="Shape 223"/>
        <p:cNvGrpSpPr/>
        <p:nvPr/>
      </p:nvGrpSpPr>
      <p:grpSpPr>
        <a:xfrm>
          <a:off x="0" y="0"/>
          <a:ext cx="0" cy="0"/>
          <a:chOff x="0" y="0"/>
          <a:chExt cx="0" cy="0"/>
        </a:xfrm>
      </p:grpSpPr>
      <p:sp>
        <p:nvSpPr>
          <p:cNvPr id="224" name="Google Shape;224;p11"/>
          <p:cNvSpPr txBox="1"/>
          <p:nvPr>
            <p:ph hasCustomPrompt="1" type="title"/>
          </p:nvPr>
        </p:nvSpPr>
        <p:spPr>
          <a:xfrm>
            <a:off x="2148750" y="1473800"/>
            <a:ext cx="48465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25" name="Google Shape;225;p11"/>
          <p:cNvSpPr txBox="1"/>
          <p:nvPr>
            <p:ph idx="1" type="subTitle"/>
          </p:nvPr>
        </p:nvSpPr>
        <p:spPr>
          <a:xfrm>
            <a:off x="2148750" y="3013600"/>
            <a:ext cx="4846500" cy="656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6" name="Google Shape;226;p1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1"/>
          <p:cNvGrpSpPr/>
          <p:nvPr/>
        </p:nvGrpSpPr>
        <p:grpSpPr>
          <a:xfrm>
            <a:off x="-429654" y="2946094"/>
            <a:ext cx="1441458" cy="810420"/>
            <a:chOff x="4147713" y="4380688"/>
            <a:chExt cx="810400" cy="455625"/>
          </a:xfrm>
        </p:grpSpPr>
        <p:grpSp>
          <p:nvGrpSpPr>
            <p:cNvPr id="232" name="Google Shape;232;p11"/>
            <p:cNvGrpSpPr/>
            <p:nvPr/>
          </p:nvGrpSpPr>
          <p:grpSpPr>
            <a:xfrm>
              <a:off x="4147713" y="4380688"/>
              <a:ext cx="652700" cy="455625"/>
              <a:chOff x="582725" y="3093100"/>
              <a:chExt cx="652700" cy="455625"/>
            </a:xfrm>
          </p:grpSpPr>
          <p:sp>
            <p:nvSpPr>
              <p:cNvPr id="233" name="Google Shape;233;p1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4936213" y="4392363"/>
              <a:ext cx="21900" cy="443950"/>
              <a:chOff x="1213525" y="3104775"/>
              <a:chExt cx="21900" cy="443950"/>
            </a:xfrm>
          </p:grpSpPr>
          <p:sp>
            <p:nvSpPr>
              <p:cNvPr id="254" name="Google Shape;254;p1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8" name="Google Shape;258;p11"/>
          <p:cNvSpPr/>
          <p:nvPr/>
        </p:nvSpPr>
        <p:spPr>
          <a:xfrm>
            <a:off x="8310550" y="44313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11"/>
          <p:cNvGrpSpPr/>
          <p:nvPr/>
        </p:nvGrpSpPr>
        <p:grpSpPr>
          <a:xfrm rot="-5400000">
            <a:off x="7708171" y="850508"/>
            <a:ext cx="1441458" cy="810420"/>
            <a:chOff x="4147713" y="4380688"/>
            <a:chExt cx="810400" cy="455625"/>
          </a:xfrm>
        </p:grpSpPr>
        <p:grpSp>
          <p:nvGrpSpPr>
            <p:cNvPr id="260" name="Google Shape;260;p11"/>
            <p:cNvGrpSpPr/>
            <p:nvPr/>
          </p:nvGrpSpPr>
          <p:grpSpPr>
            <a:xfrm>
              <a:off x="4147713" y="4380688"/>
              <a:ext cx="652700" cy="455625"/>
              <a:chOff x="582725" y="3093100"/>
              <a:chExt cx="652700" cy="455625"/>
            </a:xfrm>
          </p:grpSpPr>
          <p:sp>
            <p:nvSpPr>
              <p:cNvPr id="261" name="Google Shape;261;p1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1"/>
            <p:cNvGrpSpPr/>
            <p:nvPr/>
          </p:nvGrpSpPr>
          <p:grpSpPr>
            <a:xfrm>
              <a:off x="4936213" y="4392363"/>
              <a:ext cx="21900" cy="443950"/>
              <a:chOff x="1213525" y="3104775"/>
              <a:chExt cx="21900" cy="443950"/>
            </a:xfrm>
          </p:grpSpPr>
          <p:sp>
            <p:nvSpPr>
              <p:cNvPr id="282" name="Google Shape;282;p1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231" name="Shape 3231"/>
        <p:cNvGrpSpPr/>
        <p:nvPr/>
      </p:nvGrpSpPr>
      <p:grpSpPr>
        <a:xfrm>
          <a:off x="0" y="0"/>
          <a:ext cx="0" cy="0"/>
          <a:chOff x="0" y="0"/>
          <a:chExt cx="0" cy="0"/>
        </a:xfrm>
      </p:grpSpPr>
      <p:sp>
        <p:nvSpPr>
          <p:cNvPr id="3232" name="Google Shape;3232;p10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33" name="Google Shape;3233;p103"/>
          <p:cNvSpPr txBox="1"/>
          <p:nvPr>
            <p:ph idx="1" type="subTitle"/>
          </p:nvPr>
        </p:nvSpPr>
        <p:spPr>
          <a:xfrm>
            <a:off x="8724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4" name="Google Shape;3234;p103"/>
          <p:cNvSpPr txBox="1"/>
          <p:nvPr>
            <p:ph idx="2" type="subTitle"/>
          </p:nvPr>
        </p:nvSpPr>
        <p:spPr>
          <a:xfrm>
            <a:off x="34038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5" name="Google Shape;3235;p103"/>
          <p:cNvSpPr txBox="1"/>
          <p:nvPr>
            <p:ph idx="3" type="subTitle"/>
          </p:nvPr>
        </p:nvSpPr>
        <p:spPr>
          <a:xfrm>
            <a:off x="59352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6" name="Google Shape;3236;p103"/>
          <p:cNvSpPr txBox="1"/>
          <p:nvPr>
            <p:ph idx="4" type="subTitle"/>
          </p:nvPr>
        </p:nvSpPr>
        <p:spPr>
          <a:xfrm>
            <a:off x="8724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7" name="Google Shape;3237;p103"/>
          <p:cNvSpPr txBox="1"/>
          <p:nvPr>
            <p:ph idx="5" type="subTitle"/>
          </p:nvPr>
        </p:nvSpPr>
        <p:spPr>
          <a:xfrm>
            <a:off x="34038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8" name="Google Shape;3238;p103"/>
          <p:cNvSpPr txBox="1"/>
          <p:nvPr>
            <p:ph idx="6" type="subTitle"/>
          </p:nvPr>
        </p:nvSpPr>
        <p:spPr>
          <a:xfrm>
            <a:off x="59352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9" name="Google Shape;3239;p103"/>
          <p:cNvSpPr txBox="1"/>
          <p:nvPr>
            <p:ph idx="7" type="subTitle"/>
          </p:nvPr>
        </p:nvSpPr>
        <p:spPr>
          <a:xfrm>
            <a:off x="8675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0" name="Google Shape;3240;p103"/>
          <p:cNvSpPr txBox="1"/>
          <p:nvPr>
            <p:ph idx="8" type="subTitle"/>
          </p:nvPr>
        </p:nvSpPr>
        <p:spPr>
          <a:xfrm>
            <a:off x="34038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1" name="Google Shape;3241;p103"/>
          <p:cNvSpPr txBox="1"/>
          <p:nvPr>
            <p:ph idx="9" type="subTitle"/>
          </p:nvPr>
        </p:nvSpPr>
        <p:spPr>
          <a:xfrm>
            <a:off x="59401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2" name="Google Shape;3242;p103"/>
          <p:cNvSpPr txBox="1"/>
          <p:nvPr>
            <p:ph idx="13" type="subTitle"/>
          </p:nvPr>
        </p:nvSpPr>
        <p:spPr>
          <a:xfrm>
            <a:off x="8675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3" name="Google Shape;3243;p103"/>
          <p:cNvSpPr txBox="1"/>
          <p:nvPr>
            <p:ph idx="14" type="subTitle"/>
          </p:nvPr>
        </p:nvSpPr>
        <p:spPr>
          <a:xfrm>
            <a:off x="34038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4" name="Google Shape;3244;p103"/>
          <p:cNvSpPr txBox="1"/>
          <p:nvPr>
            <p:ph idx="15" type="subTitle"/>
          </p:nvPr>
        </p:nvSpPr>
        <p:spPr>
          <a:xfrm>
            <a:off x="59401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5" name="Google Shape;3245;p103"/>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03"/>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0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248" name="Shape 3248"/>
        <p:cNvGrpSpPr/>
        <p:nvPr/>
      </p:nvGrpSpPr>
      <p:grpSpPr>
        <a:xfrm>
          <a:off x="0" y="0"/>
          <a:ext cx="0" cy="0"/>
          <a:chOff x="0" y="0"/>
          <a:chExt cx="0" cy="0"/>
        </a:xfrm>
      </p:grpSpPr>
      <p:sp>
        <p:nvSpPr>
          <p:cNvPr id="3249" name="Google Shape;3249;p104"/>
          <p:cNvSpPr txBox="1"/>
          <p:nvPr>
            <p:ph hasCustomPrompt="1" type="title"/>
          </p:nvPr>
        </p:nvSpPr>
        <p:spPr>
          <a:xfrm>
            <a:off x="2450550" y="540000"/>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50" name="Google Shape;3250;p104"/>
          <p:cNvSpPr txBox="1"/>
          <p:nvPr>
            <p:ph idx="1" type="subTitle"/>
          </p:nvPr>
        </p:nvSpPr>
        <p:spPr>
          <a:xfrm>
            <a:off x="2450550" y="1246027"/>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1" name="Google Shape;3251;p104"/>
          <p:cNvSpPr txBox="1"/>
          <p:nvPr>
            <p:ph hasCustomPrompt="1" idx="2" type="title"/>
          </p:nvPr>
        </p:nvSpPr>
        <p:spPr>
          <a:xfrm>
            <a:off x="2450550" y="1996142"/>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52" name="Google Shape;3252;p104"/>
          <p:cNvSpPr txBox="1"/>
          <p:nvPr>
            <p:ph idx="3" type="subTitle"/>
          </p:nvPr>
        </p:nvSpPr>
        <p:spPr>
          <a:xfrm>
            <a:off x="2450550" y="2702169"/>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3" name="Google Shape;3253;p104"/>
          <p:cNvSpPr txBox="1"/>
          <p:nvPr>
            <p:ph hasCustomPrompt="1" idx="4" type="title"/>
          </p:nvPr>
        </p:nvSpPr>
        <p:spPr>
          <a:xfrm>
            <a:off x="2450550" y="3452296"/>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54" name="Google Shape;3254;p104"/>
          <p:cNvSpPr txBox="1"/>
          <p:nvPr>
            <p:ph idx="5" type="subTitle"/>
          </p:nvPr>
        </p:nvSpPr>
        <p:spPr>
          <a:xfrm>
            <a:off x="2450550" y="4158324"/>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5" name="Google Shape;3255;p104"/>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0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04"/>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8" name="Google Shape;3258;p104"/>
          <p:cNvGrpSpPr/>
          <p:nvPr/>
        </p:nvGrpSpPr>
        <p:grpSpPr>
          <a:xfrm>
            <a:off x="8110792" y="535009"/>
            <a:ext cx="800083" cy="1441505"/>
            <a:chOff x="8110792" y="535009"/>
            <a:chExt cx="800083" cy="1441505"/>
          </a:xfrm>
        </p:grpSpPr>
        <p:sp>
          <p:nvSpPr>
            <p:cNvPr id="3259" name="Google Shape;3259;p104"/>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04"/>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04"/>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04"/>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04"/>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04"/>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04"/>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04"/>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04"/>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04"/>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04"/>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04"/>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04"/>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04"/>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04"/>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04"/>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04"/>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04"/>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04"/>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04"/>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04"/>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04"/>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04"/>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04"/>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3" name="Google Shape;3283;p104"/>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284" name="Shape 3284"/>
        <p:cNvGrpSpPr/>
        <p:nvPr/>
      </p:nvGrpSpPr>
      <p:grpSpPr>
        <a:xfrm>
          <a:off x="0" y="0"/>
          <a:ext cx="0" cy="0"/>
          <a:chOff x="0" y="0"/>
          <a:chExt cx="0" cy="0"/>
        </a:xfrm>
      </p:grpSpPr>
      <p:sp>
        <p:nvSpPr>
          <p:cNvPr id="3285" name="Google Shape;3285;p105"/>
          <p:cNvSpPr txBox="1"/>
          <p:nvPr>
            <p:ph hasCustomPrompt="1" type="title"/>
          </p:nvPr>
        </p:nvSpPr>
        <p:spPr>
          <a:xfrm>
            <a:off x="14580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86" name="Google Shape;3286;p105"/>
          <p:cNvSpPr txBox="1"/>
          <p:nvPr>
            <p:ph idx="1" type="subTitle"/>
          </p:nvPr>
        </p:nvSpPr>
        <p:spPr>
          <a:xfrm>
            <a:off x="7151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7" name="Google Shape;3287;p105"/>
          <p:cNvSpPr txBox="1"/>
          <p:nvPr>
            <p:ph hasCustomPrompt="1" idx="2" type="title"/>
          </p:nvPr>
        </p:nvSpPr>
        <p:spPr>
          <a:xfrm>
            <a:off x="40576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88" name="Google Shape;3288;p105"/>
          <p:cNvSpPr txBox="1"/>
          <p:nvPr>
            <p:ph idx="3" type="subTitle"/>
          </p:nvPr>
        </p:nvSpPr>
        <p:spPr>
          <a:xfrm>
            <a:off x="33147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9" name="Google Shape;3289;p105"/>
          <p:cNvSpPr txBox="1"/>
          <p:nvPr>
            <p:ph hasCustomPrompt="1" idx="4" type="title"/>
          </p:nvPr>
        </p:nvSpPr>
        <p:spPr>
          <a:xfrm>
            <a:off x="66572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90" name="Google Shape;3290;p105"/>
          <p:cNvSpPr txBox="1"/>
          <p:nvPr>
            <p:ph idx="5" type="subTitle"/>
          </p:nvPr>
        </p:nvSpPr>
        <p:spPr>
          <a:xfrm>
            <a:off x="59143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1" name="Google Shape;3291;p105"/>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92" name="Google Shape;3292;p105"/>
          <p:cNvSpPr txBox="1"/>
          <p:nvPr>
            <p:ph idx="7" type="subTitle"/>
          </p:nvPr>
        </p:nvSpPr>
        <p:spPr>
          <a:xfrm>
            <a:off x="7200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93" name="Google Shape;3293;p105"/>
          <p:cNvSpPr txBox="1"/>
          <p:nvPr>
            <p:ph idx="8" type="subTitle"/>
          </p:nvPr>
        </p:nvSpPr>
        <p:spPr>
          <a:xfrm>
            <a:off x="331715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94" name="Google Shape;3294;p105"/>
          <p:cNvSpPr txBox="1"/>
          <p:nvPr>
            <p:ph idx="9" type="subTitle"/>
          </p:nvPr>
        </p:nvSpPr>
        <p:spPr>
          <a:xfrm>
            <a:off x="59143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95" name="Google Shape;3295;p105"/>
          <p:cNvSpPr/>
          <p:nvPr/>
        </p:nvSpPr>
        <p:spPr>
          <a:xfrm rot="10800000">
            <a:off x="8410710" y="48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0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05"/>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05"/>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05"/>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05"/>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05"/>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302" name="Shape 3302"/>
        <p:cNvGrpSpPr/>
        <p:nvPr/>
      </p:nvGrpSpPr>
      <p:grpSpPr>
        <a:xfrm>
          <a:off x="0" y="0"/>
          <a:ext cx="0" cy="0"/>
          <a:chOff x="0" y="0"/>
          <a:chExt cx="0" cy="0"/>
        </a:xfrm>
      </p:grpSpPr>
      <p:sp>
        <p:nvSpPr>
          <p:cNvPr id="3303" name="Google Shape;3303;p106"/>
          <p:cNvSpPr txBox="1"/>
          <p:nvPr>
            <p:ph type="ctrTitle"/>
          </p:nvPr>
        </p:nvSpPr>
        <p:spPr>
          <a:xfrm>
            <a:off x="2429925" y="368886"/>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04" name="Google Shape;3304;p106"/>
          <p:cNvSpPr txBox="1"/>
          <p:nvPr>
            <p:ph idx="1" type="subTitle"/>
          </p:nvPr>
        </p:nvSpPr>
        <p:spPr>
          <a:xfrm>
            <a:off x="2425050" y="2447559"/>
            <a:ext cx="4293900" cy="13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05" name="Google Shape;3305;p106"/>
          <p:cNvSpPr txBox="1"/>
          <p:nvPr/>
        </p:nvSpPr>
        <p:spPr>
          <a:xfrm>
            <a:off x="2356800" y="4173800"/>
            <a:ext cx="4430400" cy="43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b="1" lang="en" sz="1200">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
        <p:nvSpPr>
          <p:cNvPr id="3306" name="Google Shape;3306;p10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06"/>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06"/>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06"/>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06"/>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06"/>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06"/>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3" name="Google Shape;3313;p106"/>
          <p:cNvGrpSpPr/>
          <p:nvPr/>
        </p:nvGrpSpPr>
        <p:grpSpPr>
          <a:xfrm rot="-5400000">
            <a:off x="7708171" y="2011407"/>
            <a:ext cx="1441458" cy="810420"/>
            <a:chOff x="4147713" y="4380688"/>
            <a:chExt cx="810400" cy="455625"/>
          </a:xfrm>
        </p:grpSpPr>
        <p:grpSp>
          <p:nvGrpSpPr>
            <p:cNvPr id="3314" name="Google Shape;3314;p106"/>
            <p:cNvGrpSpPr/>
            <p:nvPr/>
          </p:nvGrpSpPr>
          <p:grpSpPr>
            <a:xfrm>
              <a:off x="4147713" y="4380688"/>
              <a:ext cx="652700" cy="455625"/>
              <a:chOff x="582725" y="3093100"/>
              <a:chExt cx="652700" cy="455625"/>
            </a:xfrm>
          </p:grpSpPr>
          <p:sp>
            <p:nvSpPr>
              <p:cNvPr id="3315" name="Google Shape;3315;p10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0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0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0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0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0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0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0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0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0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0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0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0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0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0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0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0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0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0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0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5" name="Google Shape;3335;p106"/>
            <p:cNvGrpSpPr/>
            <p:nvPr/>
          </p:nvGrpSpPr>
          <p:grpSpPr>
            <a:xfrm>
              <a:off x="4936213" y="4392363"/>
              <a:ext cx="21900" cy="443950"/>
              <a:chOff x="1213525" y="3104775"/>
              <a:chExt cx="21900" cy="443950"/>
            </a:xfrm>
          </p:grpSpPr>
          <p:sp>
            <p:nvSpPr>
              <p:cNvPr id="3336" name="Google Shape;3336;p10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0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0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0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40" name="Google Shape;3340;p106"/>
          <p:cNvGrpSpPr/>
          <p:nvPr/>
        </p:nvGrpSpPr>
        <p:grpSpPr>
          <a:xfrm>
            <a:off x="-429654" y="2946094"/>
            <a:ext cx="1441458" cy="810420"/>
            <a:chOff x="4147713" y="4380688"/>
            <a:chExt cx="810400" cy="455625"/>
          </a:xfrm>
        </p:grpSpPr>
        <p:grpSp>
          <p:nvGrpSpPr>
            <p:cNvPr id="3341" name="Google Shape;3341;p106"/>
            <p:cNvGrpSpPr/>
            <p:nvPr/>
          </p:nvGrpSpPr>
          <p:grpSpPr>
            <a:xfrm>
              <a:off x="4147713" y="4380688"/>
              <a:ext cx="652700" cy="455625"/>
              <a:chOff x="582725" y="3093100"/>
              <a:chExt cx="652700" cy="455625"/>
            </a:xfrm>
          </p:grpSpPr>
          <p:sp>
            <p:nvSpPr>
              <p:cNvPr id="3342" name="Google Shape;3342;p10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0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0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0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0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0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0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0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0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0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0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0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0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0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0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0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0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0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0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0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2" name="Google Shape;3362;p106"/>
            <p:cNvGrpSpPr/>
            <p:nvPr/>
          </p:nvGrpSpPr>
          <p:grpSpPr>
            <a:xfrm>
              <a:off x="4936213" y="4392363"/>
              <a:ext cx="21900" cy="443950"/>
              <a:chOff x="1213525" y="3104775"/>
              <a:chExt cx="21900" cy="443950"/>
            </a:xfrm>
          </p:grpSpPr>
          <p:sp>
            <p:nvSpPr>
              <p:cNvPr id="3363" name="Google Shape;3363;p10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0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0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0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67" name="Shape 3367"/>
        <p:cNvGrpSpPr/>
        <p:nvPr/>
      </p:nvGrpSpPr>
      <p:grpSpPr>
        <a:xfrm>
          <a:off x="0" y="0"/>
          <a:ext cx="0" cy="0"/>
          <a:chOff x="0" y="0"/>
          <a:chExt cx="0" cy="0"/>
        </a:xfrm>
      </p:grpSpPr>
      <p:sp>
        <p:nvSpPr>
          <p:cNvPr id="3368" name="Google Shape;3368;p107"/>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07"/>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0" name="Google Shape;3370;p107"/>
          <p:cNvGrpSpPr/>
          <p:nvPr/>
        </p:nvGrpSpPr>
        <p:grpSpPr>
          <a:xfrm>
            <a:off x="258783" y="2867769"/>
            <a:ext cx="1441458" cy="810420"/>
            <a:chOff x="4147713" y="4380688"/>
            <a:chExt cx="810400" cy="455625"/>
          </a:xfrm>
        </p:grpSpPr>
        <p:grpSp>
          <p:nvGrpSpPr>
            <p:cNvPr id="3371" name="Google Shape;3371;p107"/>
            <p:cNvGrpSpPr/>
            <p:nvPr/>
          </p:nvGrpSpPr>
          <p:grpSpPr>
            <a:xfrm>
              <a:off x="4147713" y="4380688"/>
              <a:ext cx="652700" cy="455625"/>
              <a:chOff x="582725" y="3093100"/>
              <a:chExt cx="652700" cy="455625"/>
            </a:xfrm>
          </p:grpSpPr>
          <p:sp>
            <p:nvSpPr>
              <p:cNvPr id="3372" name="Google Shape;3372;p10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0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0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0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0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0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0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0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0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0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0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0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0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0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0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0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0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0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0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0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2" name="Google Shape;3392;p107"/>
            <p:cNvGrpSpPr/>
            <p:nvPr/>
          </p:nvGrpSpPr>
          <p:grpSpPr>
            <a:xfrm>
              <a:off x="4936213" y="4392363"/>
              <a:ext cx="21900" cy="443950"/>
              <a:chOff x="1213525" y="3104775"/>
              <a:chExt cx="21900" cy="443950"/>
            </a:xfrm>
          </p:grpSpPr>
          <p:sp>
            <p:nvSpPr>
              <p:cNvPr id="3393" name="Google Shape;3393;p10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0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0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0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97" name="Google Shape;3397;p107"/>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07"/>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07"/>
          <p:cNvSpPr/>
          <p:nvPr/>
        </p:nvSpPr>
        <p:spPr>
          <a:xfrm>
            <a:off x="446025" y="52027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07"/>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1" name="Google Shape;3401;p107"/>
          <p:cNvGrpSpPr/>
          <p:nvPr/>
        </p:nvGrpSpPr>
        <p:grpSpPr>
          <a:xfrm rot="-5400000">
            <a:off x="6771621" y="1652169"/>
            <a:ext cx="1441458" cy="810420"/>
            <a:chOff x="4147713" y="4380688"/>
            <a:chExt cx="810400" cy="455625"/>
          </a:xfrm>
        </p:grpSpPr>
        <p:grpSp>
          <p:nvGrpSpPr>
            <p:cNvPr id="3402" name="Google Shape;3402;p107"/>
            <p:cNvGrpSpPr/>
            <p:nvPr/>
          </p:nvGrpSpPr>
          <p:grpSpPr>
            <a:xfrm>
              <a:off x="4147713" y="4380688"/>
              <a:ext cx="652700" cy="455625"/>
              <a:chOff x="582725" y="3093100"/>
              <a:chExt cx="652700" cy="455625"/>
            </a:xfrm>
          </p:grpSpPr>
          <p:sp>
            <p:nvSpPr>
              <p:cNvPr id="3403" name="Google Shape;3403;p10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0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0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0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0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0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0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0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0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0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0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0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0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0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0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0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0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0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0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0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3" name="Google Shape;3423;p107"/>
            <p:cNvGrpSpPr/>
            <p:nvPr/>
          </p:nvGrpSpPr>
          <p:grpSpPr>
            <a:xfrm>
              <a:off x="4936213" y="4392363"/>
              <a:ext cx="21900" cy="443950"/>
              <a:chOff x="1213525" y="3104775"/>
              <a:chExt cx="21900" cy="443950"/>
            </a:xfrm>
          </p:grpSpPr>
          <p:sp>
            <p:nvSpPr>
              <p:cNvPr id="3424" name="Google Shape;3424;p10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0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0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0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28" name="Google Shape;3428;p10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429" name="Shape 3429"/>
        <p:cNvGrpSpPr/>
        <p:nvPr/>
      </p:nvGrpSpPr>
      <p:grpSpPr>
        <a:xfrm>
          <a:off x="0" y="0"/>
          <a:ext cx="0" cy="0"/>
          <a:chOff x="0" y="0"/>
          <a:chExt cx="0" cy="0"/>
        </a:xfrm>
      </p:grpSpPr>
      <p:sp>
        <p:nvSpPr>
          <p:cNvPr id="3430" name="Google Shape;3430;p108"/>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08"/>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08"/>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08"/>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08"/>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5" name="Google Shape;3435;p108"/>
          <p:cNvGrpSpPr/>
          <p:nvPr/>
        </p:nvGrpSpPr>
        <p:grpSpPr>
          <a:xfrm>
            <a:off x="7543771" y="4608507"/>
            <a:ext cx="1441458" cy="810420"/>
            <a:chOff x="4147713" y="4380688"/>
            <a:chExt cx="810400" cy="455625"/>
          </a:xfrm>
        </p:grpSpPr>
        <p:grpSp>
          <p:nvGrpSpPr>
            <p:cNvPr id="3436" name="Google Shape;3436;p108"/>
            <p:cNvGrpSpPr/>
            <p:nvPr/>
          </p:nvGrpSpPr>
          <p:grpSpPr>
            <a:xfrm>
              <a:off x="4147713" y="4380688"/>
              <a:ext cx="652700" cy="455625"/>
              <a:chOff x="582725" y="3093100"/>
              <a:chExt cx="652700" cy="455625"/>
            </a:xfrm>
          </p:grpSpPr>
          <p:sp>
            <p:nvSpPr>
              <p:cNvPr id="3437" name="Google Shape;3437;p10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0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0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0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0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0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0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0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0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0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0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0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0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0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0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0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0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10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10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0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7" name="Google Shape;3457;p108"/>
            <p:cNvGrpSpPr/>
            <p:nvPr/>
          </p:nvGrpSpPr>
          <p:grpSpPr>
            <a:xfrm>
              <a:off x="4936213" y="4392363"/>
              <a:ext cx="21900" cy="443950"/>
              <a:chOff x="1213525" y="3104775"/>
              <a:chExt cx="21900" cy="443950"/>
            </a:xfrm>
          </p:grpSpPr>
          <p:sp>
            <p:nvSpPr>
              <p:cNvPr id="3458" name="Google Shape;3458;p10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0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0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0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62" name="Google Shape;3462;p108"/>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0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67" name="Shape 3467"/>
        <p:cNvGrpSpPr/>
        <p:nvPr/>
      </p:nvGrpSpPr>
      <p:grpSpPr>
        <a:xfrm>
          <a:off x="0" y="0"/>
          <a:ext cx="0" cy="0"/>
          <a:chOff x="0" y="0"/>
          <a:chExt cx="0" cy="0"/>
        </a:xfrm>
      </p:grpSpPr>
      <p:sp>
        <p:nvSpPr>
          <p:cNvPr id="3468" name="Google Shape;3468;p110"/>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lvl1pPr lvl="0" rtl="0" algn="l">
              <a:lnSpc>
                <a:spcPct val="90000"/>
              </a:lnSpc>
              <a:spcBef>
                <a:spcPts val="0"/>
              </a:spcBef>
              <a:spcAft>
                <a:spcPts val="0"/>
              </a:spcAft>
              <a:buSzPts val="5200"/>
              <a:buNone/>
              <a:defRPr sz="85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69" name="Google Shape;3469;p110"/>
          <p:cNvSpPr txBox="1"/>
          <p:nvPr>
            <p:ph idx="1" type="subTitle"/>
          </p:nvPr>
        </p:nvSpPr>
        <p:spPr>
          <a:xfrm>
            <a:off x="3417850" y="3528038"/>
            <a:ext cx="4359000" cy="409500"/>
          </a:xfrm>
          <a:prstGeom prst="rect">
            <a:avLst/>
          </a:prstGeom>
          <a:solidFill>
            <a:schemeClr val="accent1"/>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470" name="Google Shape;3470;p110"/>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0"/>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0"/>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0"/>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0"/>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6" name="Google Shape;3476;p110"/>
          <p:cNvGrpSpPr/>
          <p:nvPr/>
        </p:nvGrpSpPr>
        <p:grpSpPr>
          <a:xfrm rot="-5400000">
            <a:off x="7708171" y="2011407"/>
            <a:ext cx="1441458" cy="810420"/>
            <a:chOff x="4147713" y="4380688"/>
            <a:chExt cx="810400" cy="455625"/>
          </a:xfrm>
        </p:grpSpPr>
        <p:grpSp>
          <p:nvGrpSpPr>
            <p:cNvPr id="3477" name="Google Shape;3477;p110"/>
            <p:cNvGrpSpPr/>
            <p:nvPr/>
          </p:nvGrpSpPr>
          <p:grpSpPr>
            <a:xfrm>
              <a:off x="4147713" y="4380688"/>
              <a:ext cx="652700" cy="455625"/>
              <a:chOff x="582725" y="3093100"/>
              <a:chExt cx="652700" cy="455625"/>
            </a:xfrm>
          </p:grpSpPr>
          <p:sp>
            <p:nvSpPr>
              <p:cNvPr id="3478" name="Google Shape;3478;p11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8" name="Google Shape;3498;p110"/>
            <p:cNvGrpSpPr/>
            <p:nvPr/>
          </p:nvGrpSpPr>
          <p:grpSpPr>
            <a:xfrm>
              <a:off x="4936213" y="4392363"/>
              <a:ext cx="21900" cy="443950"/>
              <a:chOff x="1213525" y="3104775"/>
              <a:chExt cx="21900" cy="443950"/>
            </a:xfrm>
          </p:grpSpPr>
          <p:sp>
            <p:nvSpPr>
              <p:cNvPr id="3499" name="Google Shape;3499;p11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3" name="Google Shape;3503;p110"/>
          <p:cNvGrpSpPr/>
          <p:nvPr/>
        </p:nvGrpSpPr>
        <p:grpSpPr>
          <a:xfrm>
            <a:off x="-429654" y="2946094"/>
            <a:ext cx="1441458" cy="810420"/>
            <a:chOff x="4147713" y="4380688"/>
            <a:chExt cx="810400" cy="455625"/>
          </a:xfrm>
        </p:grpSpPr>
        <p:grpSp>
          <p:nvGrpSpPr>
            <p:cNvPr id="3504" name="Google Shape;3504;p110"/>
            <p:cNvGrpSpPr/>
            <p:nvPr/>
          </p:nvGrpSpPr>
          <p:grpSpPr>
            <a:xfrm>
              <a:off x="4147713" y="4380688"/>
              <a:ext cx="652700" cy="455625"/>
              <a:chOff x="582725" y="3093100"/>
              <a:chExt cx="652700" cy="455625"/>
            </a:xfrm>
          </p:grpSpPr>
          <p:sp>
            <p:nvSpPr>
              <p:cNvPr id="3505" name="Google Shape;3505;p11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11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11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11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1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1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1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1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1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1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1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1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1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1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1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1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1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1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1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1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5" name="Google Shape;3525;p110"/>
            <p:cNvGrpSpPr/>
            <p:nvPr/>
          </p:nvGrpSpPr>
          <p:grpSpPr>
            <a:xfrm>
              <a:off x="4936213" y="4392363"/>
              <a:ext cx="21900" cy="443950"/>
              <a:chOff x="1213525" y="3104775"/>
              <a:chExt cx="21900" cy="443950"/>
            </a:xfrm>
          </p:grpSpPr>
          <p:sp>
            <p:nvSpPr>
              <p:cNvPr id="3526" name="Google Shape;3526;p11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1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1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1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30" name="Shape 3530"/>
        <p:cNvGrpSpPr/>
        <p:nvPr/>
      </p:nvGrpSpPr>
      <p:grpSpPr>
        <a:xfrm>
          <a:off x="0" y="0"/>
          <a:ext cx="0" cy="0"/>
          <a:chOff x="0" y="0"/>
          <a:chExt cx="0" cy="0"/>
        </a:xfrm>
      </p:grpSpPr>
      <p:sp>
        <p:nvSpPr>
          <p:cNvPr id="3531" name="Google Shape;3531;p111"/>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32" name="Google Shape;3532;p111"/>
          <p:cNvSpPr txBox="1"/>
          <p:nvPr>
            <p:ph hasCustomPrompt="1" idx="2" type="title"/>
          </p:nvPr>
        </p:nvSpPr>
        <p:spPr>
          <a:xfrm>
            <a:off x="4158175" y="1226725"/>
            <a:ext cx="827400" cy="47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33" name="Google Shape;3533;p111"/>
          <p:cNvSpPr txBox="1"/>
          <p:nvPr>
            <p:ph idx="1" type="subTitle"/>
          </p:nvPr>
        </p:nvSpPr>
        <p:spPr>
          <a:xfrm>
            <a:off x="2391925" y="2974437"/>
            <a:ext cx="4360200" cy="4428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34" name="Google Shape;3534;p111"/>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11"/>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11"/>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11"/>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1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39" name="Shape 3539"/>
        <p:cNvGrpSpPr/>
        <p:nvPr/>
      </p:nvGrpSpPr>
      <p:grpSpPr>
        <a:xfrm>
          <a:off x="0" y="0"/>
          <a:ext cx="0" cy="0"/>
          <a:chOff x="0" y="0"/>
          <a:chExt cx="0" cy="0"/>
        </a:xfrm>
      </p:grpSpPr>
      <p:sp>
        <p:nvSpPr>
          <p:cNvPr id="3540" name="Google Shape;3540;p112"/>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1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1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43" name="Google Shape;3543;p112"/>
          <p:cNvSpPr txBox="1"/>
          <p:nvPr>
            <p:ph idx="1" type="body"/>
          </p:nvPr>
        </p:nvSpPr>
        <p:spPr>
          <a:xfrm>
            <a:off x="2082050" y="1152475"/>
            <a:ext cx="4980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544" name="Google Shape;3544;p112"/>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12"/>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12"/>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12"/>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8" name="Google Shape;3548;p112"/>
          <p:cNvGrpSpPr/>
          <p:nvPr/>
        </p:nvGrpSpPr>
        <p:grpSpPr>
          <a:xfrm>
            <a:off x="-429654" y="2946094"/>
            <a:ext cx="1441458" cy="810420"/>
            <a:chOff x="4147713" y="4380688"/>
            <a:chExt cx="810400" cy="455625"/>
          </a:xfrm>
        </p:grpSpPr>
        <p:grpSp>
          <p:nvGrpSpPr>
            <p:cNvPr id="3549" name="Google Shape;3549;p112"/>
            <p:cNvGrpSpPr/>
            <p:nvPr/>
          </p:nvGrpSpPr>
          <p:grpSpPr>
            <a:xfrm>
              <a:off x="4147713" y="4380688"/>
              <a:ext cx="652700" cy="455625"/>
              <a:chOff x="582725" y="3093100"/>
              <a:chExt cx="652700" cy="455625"/>
            </a:xfrm>
          </p:grpSpPr>
          <p:sp>
            <p:nvSpPr>
              <p:cNvPr id="3550" name="Google Shape;3550;p11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1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1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1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1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1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1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1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1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1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1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1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1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1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1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1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1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1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1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1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0" name="Google Shape;3570;p112"/>
            <p:cNvGrpSpPr/>
            <p:nvPr/>
          </p:nvGrpSpPr>
          <p:grpSpPr>
            <a:xfrm>
              <a:off x="4936213" y="4392363"/>
              <a:ext cx="21900" cy="443950"/>
              <a:chOff x="1213525" y="3104775"/>
              <a:chExt cx="21900" cy="443950"/>
            </a:xfrm>
          </p:grpSpPr>
          <p:sp>
            <p:nvSpPr>
              <p:cNvPr id="3571" name="Google Shape;3571;p11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1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1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1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75" name="Google Shape;3575;p112"/>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6" name="Google Shape;3576;p112"/>
          <p:cNvGrpSpPr/>
          <p:nvPr/>
        </p:nvGrpSpPr>
        <p:grpSpPr>
          <a:xfrm rot="-5400000">
            <a:off x="7708171" y="2011407"/>
            <a:ext cx="1441458" cy="810420"/>
            <a:chOff x="4147713" y="4380688"/>
            <a:chExt cx="810400" cy="455625"/>
          </a:xfrm>
        </p:grpSpPr>
        <p:grpSp>
          <p:nvGrpSpPr>
            <p:cNvPr id="3577" name="Google Shape;3577;p112"/>
            <p:cNvGrpSpPr/>
            <p:nvPr/>
          </p:nvGrpSpPr>
          <p:grpSpPr>
            <a:xfrm>
              <a:off x="4147713" y="4380688"/>
              <a:ext cx="652700" cy="455625"/>
              <a:chOff x="582725" y="3093100"/>
              <a:chExt cx="652700" cy="455625"/>
            </a:xfrm>
          </p:grpSpPr>
          <p:sp>
            <p:nvSpPr>
              <p:cNvPr id="3578" name="Google Shape;3578;p11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1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1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1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1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1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1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1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1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1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1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1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1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1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1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1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1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1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1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1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8" name="Google Shape;3598;p112"/>
            <p:cNvGrpSpPr/>
            <p:nvPr/>
          </p:nvGrpSpPr>
          <p:grpSpPr>
            <a:xfrm>
              <a:off x="4936213" y="4392363"/>
              <a:ext cx="21900" cy="443950"/>
              <a:chOff x="1213525" y="3104775"/>
              <a:chExt cx="21900" cy="443950"/>
            </a:xfrm>
          </p:grpSpPr>
          <p:sp>
            <p:nvSpPr>
              <p:cNvPr id="3599" name="Google Shape;3599;p11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1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1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1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03" name="Shape 3603"/>
        <p:cNvGrpSpPr/>
        <p:nvPr/>
      </p:nvGrpSpPr>
      <p:grpSpPr>
        <a:xfrm>
          <a:off x="0" y="0"/>
          <a:ext cx="0" cy="0"/>
          <a:chOff x="0" y="0"/>
          <a:chExt cx="0" cy="0"/>
        </a:xfrm>
      </p:grpSpPr>
      <p:sp>
        <p:nvSpPr>
          <p:cNvPr id="3604" name="Google Shape;3604;p113"/>
          <p:cNvSpPr txBox="1"/>
          <p:nvPr>
            <p:ph idx="1" type="subTitle"/>
          </p:nvPr>
        </p:nvSpPr>
        <p:spPr>
          <a:xfrm>
            <a:off x="14814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5" name="Google Shape;3605;p113"/>
          <p:cNvSpPr txBox="1"/>
          <p:nvPr>
            <p:ph idx="2" type="subTitle"/>
          </p:nvPr>
        </p:nvSpPr>
        <p:spPr>
          <a:xfrm>
            <a:off x="51362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6" name="Google Shape;3606;p113"/>
          <p:cNvSpPr txBox="1"/>
          <p:nvPr>
            <p:ph idx="3" type="subTitle"/>
          </p:nvPr>
        </p:nvSpPr>
        <p:spPr>
          <a:xfrm>
            <a:off x="14814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7" name="Google Shape;3607;p113"/>
          <p:cNvSpPr txBox="1"/>
          <p:nvPr>
            <p:ph idx="4" type="subTitle"/>
          </p:nvPr>
        </p:nvSpPr>
        <p:spPr>
          <a:xfrm>
            <a:off x="51362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8" name="Google Shape;3608;p1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09" name="Google Shape;3609;p11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13"/>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13"/>
          <p:cNvSpPr/>
          <p:nvPr/>
        </p:nvSpPr>
        <p:spPr>
          <a:xfrm>
            <a:off x="254100" y="42162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13"/>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13"/>
          <p:cNvSpPr/>
          <p:nvPr/>
        </p:nvSpPr>
        <p:spPr>
          <a:xfrm>
            <a:off x="8499486" y="3436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13"/>
          <p:cNvSpPr/>
          <p:nvPr/>
        </p:nvSpPr>
        <p:spPr>
          <a:xfrm>
            <a:off x="8484325" y="4031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86" name="Shape 286"/>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15" name="Shape 3615"/>
        <p:cNvGrpSpPr/>
        <p:nvPr/>
      </p:nvGrpSpPr>
      <p:grpSpPr>
        <a:xfrm>
          <a:off x="0" y="0"/>
          <a:ext cx="0" cy="0"/>
          <a:chOff x="0" y="0"/>
          <a:chExt cx="0" cy="0"/>
        </a:xfrm>
      </p:grpSpPr>
      <p:sp>
        <p:nvSpPr>
          <p:cNvPr id="3616" name="Google Shape;3616;p1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17" name="Google Shape;3617;p114"/>
          <p:cNvGrpSpPr/>
          <p:nvPr/>
        </p:nvGrpSpPr>
        <p:grpSpPr>
          <a:xfrm>
            <a:off x="52621" y="651794"/>
            <a:ext cx="1441458" cy="810420"/>
            <a:chOff x="4147713" y="4380688"/>
            <a:chExt cx="810400" cy="455625"/>
          </a:xfrm>
        </p:grpSpPr>
        <p:grpSp>
          <p:nvGrpSpPr>
            <p:cNvPr id="3618" name="Google Shape;3618;p114"/>
            <p:cNvGrpSpPr/>
            <p:nvPr/>
          </p:nvGrpSpPr>
          <p:grpSpPr>
            <a:xfrm>
              <a:off x="4147713" y="4380688"/>
              <a:ext cx="652700" cy="455625"/>
              <a:chOff x="582725" y="3093100"/>
              <a:chExt cx="652700" cy="455625"/>
            </a:xfrm>
          </p:grpSpPr>
          <p:sp>
            <p:nvSpPr>
              <p:cNvPr id="3619" name="Google Shape;3619;p11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1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1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1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1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1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1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1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1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1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1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1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1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1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1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1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1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1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1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1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9" name="Google Shape;3639;p114"/>
            <p:cNvGrpSpPr/>
            <p:nvPr/>
          </p:nvGrpSpPr>
          <p:grpSpPr>
            <a:xfrm>
              <a:off x="4936213" y="4392363"/>
              <a:ext cx="21900" cy="443950"/>
              <a:chOff x="1213525" y="3104775"/>
              <a:chExt cx="21900" cy="443950"/>
            </a:xfrm>
          </p:grpSpPr>
          <p:sp>
            <p:nvSpPr>
              <p:cNvPr id="3640" name="Google Shape;3640;p11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1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1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1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44" name="Google Shape;3644;p114"/>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14"/>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1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14"/>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48" name="Shape 3648"/>
        <p:cNvGrpSpPr/>
        <p:nvPr/>
      </p:nvGrpSpPr>
      <p:grpSpPr>
        <a:xfrm>
          <a:off x="0" y="0"/>
          <a:ext cx="0" cy="0"/>
          <a:chOff x="0" y="0"/>
          <a:chExt cx="0" cy="0"/>
        </a:xfrm>
      </p:grpSpPr>
      <p:sp>
        <p:nvSpPr>
          <p:cNvPr id="3649" name="Google Shape;3649;p1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50" name="Google Shape;3650;p115"/>
          <p:cNvSpPr txBox="1"/>
          <p:nvPr>
            <p:ph idx="1" type="body"/>
          </p:nvPr>
        </p:nvSpPr>
        <p:spPr>
          <a:xfrm>
            <a:off x="2531100" y="1531350"/>
            <a:ext cx="4081800" cy="2080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3651" name="Google Shape;3651;p115"/>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15"/>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15"/>
          <p:cNvSpPr/>
          <p:nvPr/>
        </p:nvSpPr>
        <p:spPr>
          <a:xfrm>
            <a:off x="7424037"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15"/>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15"/>
          <p:cNvSpPr/>
          <p:nvPr/>
        </p:nvSpPr>
        <p:spPr>
          <a:xfrm>
            <a:off x="454075" y="3719763"/>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1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57" name="Shape 3657"/>
        <p:cNvGrpSpPr/>
        <p:nvPr/>
      </p:nvGrpSpPr>
      <p:grpSpPr>
        <a:xfrm>
          <a:off x="0" y="0"/>
          <a:ext cx="0" cy="0"/>
          <a:chOff x="0" y="0"/>
          <a:chExt cx="0" cy="0"/>
        </a:xfrm>
      </p:grpSpPr>
      <p:sp>
        <p:nvSpPr>
          <p:cNvPr id="3658" name="Google Shape;3658;p116"/>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3659" name="Google Shape;3659;p116"/>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16"/>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16"/>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1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63" name="Shape 3663"/>
        <p:cNvGrpSpPr/>
        <p:nvPr/>
      </p:nvGrpSpPr>
      <p:grpSpPr>
        <a:xfrm>
          <a:off x="0" y="0"/>
          <a:ext cx="0" cy="0"/>
          <a:chOff x="0" y="0"/>
          <a:chExt cx="0" cy="0"/>
        </a:xfrm>
      </p:grpSpPr>
      <p:sp>
        <p:nvSpPr>
          <p:cNvPr id="3664" name="Google Shape;3664;p117"/>
          <p:cNvSpPr txBox="1"/>
          <p:nvPr>
            <p:ph idx="1" type="subTitle"/>
          </p:nvPr>
        </p:nvSpPr>
        <p:spPr>
          <a:xfrm>
            <a:off x="141118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65" name="Google Shape;3665;p117"/>
          <p:cNvSpPr txBox="1"/>
          <p:nvPr>
            <p:ph idx="2" type="subTitle"/>
          </p:nvPr>
        </p:nvSpPr>
        <p:spPr>
          <a:xfrm>
            <a:off x="463683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66" name="Google Shape;3666;p1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7" name="Google Shape;3667;p117"/>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17"/>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117"/>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11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17"/>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17"/>
          <p:cNvSpPr/>
          <p:nvPr/>
        </p:nvSpPr>
        <p:spPr>
          <a:xfrm>
            <a:off x="42635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17"/>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74" name="Shape 3674"/>
        <p:cNvGrpSpPr/>
        <p:nvPr/>
      </p:nvGrpSpPr>
      <p:grpSpPr>
        <a:xfrm>
          <a:off x="0" y="0"/>
          <a:ext cx="0" cy="0"/>
          <a:chOff x="0" y="0"/>
          <a:chExt cx="0" cy="0"/>
        </a:xfrm>
      </p:grpSpPr>
      <p:sp>
        <p:nvSpPr>
          <p:cNvPr id="3675" name="Google Shape;3675;p118"/>
          <p:cNvSpPr txBox="1"/>
          <p:nvPr>
            <p:ph type="title"/>
          </p:nvPr>
        </p:nvSpPr>
        <p:spPr>
          <a:xfrm>
            <a:off x="720000" y="3854325"/>
            <a:ext cx="7704000" cy="754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l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76" name="Google Shape;3676;p118"/>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18"/>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18"/>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18"/>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18"/>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1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82" name="Shape 3682"/>
        <p:cNvGrpSpPr/>
        <p:nvPr/>
      </p:nvGrpSpPr>
      <p:grpSpPr>
        <a:xfrm>
          <a:off x="0" y="0"/>
          <a:ext cx="0" cy="0"/>
          <a:chOff x="0" y="0"/>
          <a:chExt cx="0" cy="0"/>
        </a:xfrm>
      </p:grpSpPr>
      <p:sp>
        <p:nvSpPr>
          <p:cNvPr id="3683" name="Google Shape;3683;p119"/>
          <p:cNvSpPr txBox="1"/>
          <p:nvPr>
            <p:ph hasCustomPrompt="1" type="title"/>
          </p:nvPr>
        </p:nvSpPr>
        <p:spPr>
          <a:xfrm>
            <a:off x="2148750" y="1473800"/>
            <a:ext cx="48465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684" name="Google Shape;3684;p119"/>
          <p:cNvSpPr txBox="1"/>
          <p:nvPr>
            <p:ph idx="1" type="subTitle"/>
          </p:nvPr>
        </p:nvSpPr>
        <p:spPr>
          <a:xfrm>
            <a:off x="2148750" y="3013600"/>
            <a:ext cx="4846500" cy="656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685" name="Google Shape;3685;p11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1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19"/>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19"/>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19"/>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0" name="Google Shape;3690;p119"/>
          <p:cNvGrpSpPr/>
          <p:nvPr/>
        </p:nvGrpSpPr>
        <p:grpSpPr>
          <a:xfrm>
            <a:off x="-429654" y="2946094"/>
            <a:ext cx="1441458" cy="810420"/>
            <a:chOff x="4147713" y="4380688"/>
            <a:chExt cx="810400" cy="455625"/>
          </a:xfrm>
        </p:grpSpPr>
        <p:grpSp>
          <p:nvGrpSpPr>
            <p:cNvPr id="3691" name="Google Shape;3691;p119"/>
            <p:cNvGrpSpPr/>
            <p:nvPr/>
          </p:nvGrpSpPr>
          <p:grpSpPr>
            <a:xfrm>
              <a:off x="4147713" y="4380688"/>
              <a:ext cx="652700" cy="455625"/>
              <a:chOff x="582725" y="3093100"/>
              <a:chExt cx="652700" cy="455625"/>
            </a:xfrm>
          </p:grpSpPr>
          <p:sp>
            <p:nvSpPr>
              <p:cNvPr id="3692" name="Google Shape;3692;p11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1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1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1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1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1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1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1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1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1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1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1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1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1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1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1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2" name="Google Shape;3712;p119"/>
            <p:cNvGrpSpPr/>
            <p:nvPr/>
          </p:nvGrpSpPr>
          <p:grpSpPr>
            <a:xfrm>
              <a:off x="4936213" y="4392363"/>
              <a:ext cx="21900" cy="443950"/>
              <a:chOff x="1213525" y="3104775"/>
              <a:chExt cx="21900" cy="443950"/>
            </a:xfrm>
          </p:grpSpPr>
          <p:sp>
            <p:nvSpPr>
              <p:cNvPr id="3713" name="Google Shape;3713;p1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17" name="Google Shape;3717;p119"/>
          <p:cNvSpPr/>
          <p:nvPr/>
        </p:nvSpPr>
        <p:spPr>
          <a:xfrm>
            <a:off x="8310550" y="44313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8" name="Google Shape;3718;p119"/>
          <p:cNvGrpSpPr/>
          <p:nvPr/>
        </p:nvGrpSpPr>
        <p:grpSpPr>
          <a:xfrm rot="-5400000">
            <a:off x="7708171" y="850508"/>
            <a:ext cx="1441458" cy="810420"/>
            <a:chOff x="4147713" y="4380688"/>
            <a:chExt cx="810400" cy="455625"/>
          </a:xfrm>
        </p:grpSpPr>
        <p:grpSp>
          <p:nvGrpSpPr>
            <p:cNvPr id="3719" name="Google Shape;3719;p119"/>
            <p:cNvGrpSpPr/>
            <p:nvPr/>
          </p:nvGrpSpPr>
          <p:grpSpPr>
            <a:xfrm>
              <a:off x="4147713" y="4380688"/>
              <a:ext cx="652700" cy="455625"/>
              <a:chOff x="582725" y="3093100"/>
              <a:chExt cx="652700" cy="455625"/>
            </a:xfrm>
          </p:grpSpPr>
          <p:sp>
            <p:nvSpPr>
              <p:cNvPr id="3720" name="Google Shape;3720;p11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1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1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1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1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1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1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1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1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1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1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1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1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1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1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1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0" name="Google Shape;3740;p119"/>
            <p:cNvGrpSpPr/>
            <p:nvPr/>
          </p:nvGrpSpPr>
          <p:grpSpPr>
            <a:xfrm>
              <a:off x="4936213" y="4392363"/>
              <a:ext cx="21900" cy="443950"/>
              <a:chOff x="1213525" y="3104775"/>
              <a:chExt cx="21900" cy="443950"/>
            </a:xfrm>
          </p:grpSpPr>
          <p:sp>
            <p:nvSpPr>
              <p:cNvPr id="3741" name="Google Shape;3741;p1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745" name="Shape 3745"/>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746" name="Shape 3746"/>
        <p:cNvGrpSpPr/>
        <p:nvPr/>
      </p:nvGrpSpPr>
      <p:grpSpPr>
        <a:xfrm>
          <a:off x="0" y="0"/>
          <a:ext cx="0" cy="0"/>
          <a:chOff x="0" y="0"/>
          <a:chExt cx="0" cy="0"/>
        </a:xfrm>
      </p:grpSpPr>
      <p:sp>
        <p:nvSpPr>
          <p:cNvPr id="3747" name="Google Shape;3747;p121"/>
          <p:cNvSpPr txBox="1"/>
          <p:nvPr>
            <p:ph hasCustomPrompt="1" type="title"/>
          </p:nvPr>
        </p:nvSpPr>
        <p:spPr>
          <a:xfrm>
            <a:off x="1571425"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48" name="Google Shape;3748;p121"/>
          <p:cNvSpPr txBox="1"/>
          <p:nvPr>
            <p:ph idx="1" type="subTitle"/>
          </p:nvPr>
        </p:nvSpPr>
        <p:spPr>
          <a:xfrm>
            <a:off x="2311650" y="2019624"/>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49" name="Google Shape;3749;p121"/>
          <p:cNvSpPr txBox="1"/>
          <p:nvPr>
            <p:ph hasCustomPrompt="1" idx="2" type="title"/>
          </p:nvPr>
        </p:nvSpPr>
        <p:spPr>
          <a:xfrm>
            <a:off x="4765300"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50" name="Google Shape;3750;p121"/>
          <p:cNvSpPr txBox="1"/>
          <p:nvPr>
            <p:ph idx="3" type="subTitle"/>
          </p:nvPr>
        </p:nvSpPr>
        <p:spPr>
          <a:xfrm>
            <a:off x="5504252" y="2019624"/>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51" name="Google Shape;3751;p121"/>
          <p:cNvSpPr txBox="1"/>
          <p:nvPr>
            <p:ph hasCustomPrompt="1" idx="4" type="title"/>
          </p:nvPr>
        </p:nvSpPr>
        <p:spPr>
          <a:xfrm>
            <a:off x="1571425"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52" name="Google Shape;3752;p121"/>
          <p:cNvSpPr txBox="1"/>
          <p:nvPr>
            <p:ph idx="5" type="subTitle"/>
          </p:nvPr>
        </p:nvSpPr>
        <p:spPr>
          <a:xfrm>
            <a:off x="2315975" y="3348426"/>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53" name="Google Shape;3753;p121"/>
          <p:cNvSpPr txBox="1"/>
          <p:nvPr>
            <p:ph hasCustomPrompt="1" idx="6" type="title"/>
          </p:nvPr>
        </p:nvSpPr>
        <p:spPr>
          <a:xfrm>
            <a:off x="4765300"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54" name="Google Shape;3754;p121"/>
          <p:cNvSpPr txBox="1"/>
          <p:nvPr>
            <p:ph idx="7" type="subTitle"/>
          </p:nvPr>
        </p:nvSpPr>
        <p:spPr>
          <a:xfrm>
            <a:off x="5508577" y="3348425"/>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55" name="Google Shape;3755;p121"/>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56" name="Google Shape;3756;p121"/>
          <p:cNvSpPr txBox="1"/>
          <p:nvPr>
            <p:ph idx="9" type="subTitle"/>
          </p:nvPr>
        </p:nvSpPr>
        <p:spPr>
          <a:xfrm>
            <a:off x="2307325" y="1689675"/>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57" name="Google Shape;3757;p121"/>
          <p:cNvSpPr txBox="1"/>
          <p:nvPr>
            <p:ph idx="13" type="subTitle"/>
          </p:nvPr>
        </p:nvSpPr>
        <p:spPr>
          <a:xfrm>
            <a:off x="5504250" y="1689675"/>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58" name="Google Shape;3758;p121"/>
          <p:cNvSpPr txBox="1"/>
          <p:nvPr>
            <p:ph idx="14" type="subTitle"/>
          </p:nvPr>
        </p:nvSpPr>
        <p:spPr>
          <a:xfrm>
            <a:off x="2311650" y="3013923"/>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59" name="Google Shape;3759;p121"/>
          <p:cNvSpPr txBox="1"/>
          <p:nvPr>
            <p:ph idx="15" type="subTitle"/>
          </p:nvPr>
        </p:nvSpPr>
        <p:spPr>
          <a:xfrm>
            <a:off x="5508575" y="3013922"/>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60" name="Google Shape;3760;p121"/>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1"/>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1"/>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1"/>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1"/>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3765" name="Shape 3765"/>
        <p:cNvGrpSpPr/>
        <p:nvPr/>
      </p:nvGrpSpPr>
      <p:grpSpPr>
        <a:xfrm>
          <a:off x="0" y="0"/>
          <a:ext cx="0" cy="0"/>
          <a:chOff x="0" y="0"/>
          <a:chExt cx="0" cy="0"/>
        </a:xfrm>
      </p:grpSpPr>
      <p:sp>
        <p:nvSpPr>
          <p:cNvPr id="3766" name="Google Shape;3766;p122"/>
          <p:cNvSpPr txBox="1"/>
          <p:nvPr>
            <p:ph type="title"/>
          </p:nvPr>
        </p:nvSpPr>
        <p:spPr>
          <a:xfrm>
            <a:off x="3120899" y="1908550"/>
            <a:ext cx="4579200" cy="841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67" name="Google Shape;3767;p122"/>
          <p:cNvSpPr txBox="1"/>
          <p:nvPr>
            <p:ph hasCustomPrompt="1" idx="2" type="title"/>
          </p:nvPr>
        </p:nvSpPr>
        <p:spPr>
          <a:xfrm>
            <a:off x="1422004" y="2220486"/>
            <a:ext cx="1112400" cy="74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68" name="Google Shape;3768;p122"/>
          <p:cNvSpPr txBox="1"/>
          <p:nvPr>
            <p:ph idx="1" type="subTitle"/>
          </p:nvPr>
        </p:nvSpPr>
        <p:spPr>
          <a:xfrm>
            <a:off x="3120899" y="2790975"/>
            <a:ext cx="4579200" cy="442800"/>
          </a:xfrm>
          <a:prstGeom prst="rect">
            <a:avLst/>
          </a:prstGeom>
          <a:solidFill>
            <a:schemeClr val="accent1"/>
          </a:soli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9" name="Google Shape;3769;p12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2"/>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2"/>
          <p:cNvSpPr/>
          <p:nvPr/>
        </p:nvSpPr>
        <p:spPr>
          <a:xfrm>
            <a:off x="1234975" y="534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3772" name="Shape 3772"/>
        <p:cNvGrpSpPr/>
        <p:nvPr/>
      </p:nvGrpSpPr>
      <p:grpSpPr>
        <a:xfrm>
          <a:off x="0" y="0"/>
          <a:ext cx="0" cy="0"/>
          <a:chOff x="0" y="0"/>
          <a:chExt cx="0" cy="0"/>
        </a:xfrm>
      </p:grpSpPr>
      <p:sp>
        <p:nvSpPr>
          <p:cNvPr id="3773" name="Google Shape;3773;p123"/>
          <p:cNvSpPr txBox="1"/>
          <p:nvPr>
            <p:ph type="title"/>
          </p:nvPr>
        </p:nvSpPr>
        <p:spPr>
          <a:xfrm flipH="1">
            <a:off x="1225196" y="1897743"/>
            <a:ext cx="47979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74" name="Google Shape;3774;p123"/>
          <p:cNvSpPr txBox="1"/>
          <p:nvPr>
            <p:ph hasCustomPrompt="1" idx="2" type="title"/>
          </p:nvPr>
        </p:nvSpPr>
        <p:spPr>
          <a:xfrm flipH="1">
            <a:off x="6604659" y="2221033"/>
            <a:ext cx="1124700" cy="750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75" name="Google Shape;3775;p123"/>
          <p:cNvSpPr txBox="1"/>
          <p:nvPr>
            <p:ph idx="1" type="subTitle"/>
          </p:nvPr>
        </p:nvSpPr>
        <p:spPr>
          <a:xfrm flipH="1">
            <a:off x="1225200" y="2780166"/>
            <a:ext cx="4797900" cy="442800"/>
          </a:xfrm>
          <a:prstGeom prst="rect">
            <a:avLst/>
          </a:prstGeom>
          <a:solidFill>
            <a:schemeClr val="accent1"/>
          </a:solidFill>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76" name="Google Shape;3776;p123"/>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3"/>
          <p:cNvSpPr/>
          <p:nvPr/>
        </p:nvSpPr>
        <p:spPr>
          <a:xfrm>
            <a:off x="8310550" y="29049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3"/>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3"/>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3"/>
          <p:cNvSpPr/>
          <p:nvPr/>
        </p:nvSpPr>
        <p:spPr>
          <a:xfrm>
            <a:off x="33152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1" name="Google Shape;3781;p123"/>
          <p:cNvGrpSpPr/>
          <p:nvPr/>
        </p:nvGrpSpPr>
        <p:grpSpPr>
          <a:xfrm rot="-5400000">
            <a:off x="7708171" y="3875783"/>
            <a:ext cx="1441458" cy="810420"/>
            <a:chOff x="4147713" y="4380688"/>
            <a:chExt cx="810400" cy="455625"/>
          </a:xfrm>
        </p:grpSpPr>
        <p:grpSp>
          <p:nvGrpSpPr>
            <p:cNvPr id="3782" name="Google Shape;3782;p123"/>
            <p:cNvGrpSpPr/>
            <p:nvPr/>
          </p:nvGrpSpPr>
          <p:grpSpPr>
            <a:xfrm>
              <a:off x="4147713" y="4380688"/>
              <a:ext cx="652700" cy="455625"/>
              <a:chOff x="582725" y="3093100"/>
              <a:chExt cx="652700" cy="455625"/>
            </a:xfrm>
          </p:grpSpPr>
          <p:sp>
            <p:nvSpPr>
              <p:cNvPr id="3783" name="Google Shape;3783;p12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3" name="Google Shape;3803;p123"/>
            <p:cNvGrpSpPr/>
            <p:nvPr/>
          </p:nvGrpSpPr>
          <p:grpSpPr>
            <a:xfrm>
              <a:off x="4936213" y="4392363"/>
              <a:ext cx="21900" cy="443950"/>
              <a:chOff x="1213525" y="3104775"/>
              <a:chExt cx="21900" cy="443950"/>
            </a:xfrm>
          </p:grpSpPr>
          <p:sp>
            <p:nvSpPr>
              <p:cNvPr id="3804" name="Google Shape;3804;p12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08" name="Google Shape;3808;p123"/>
          <p:cNvGrpSpPr/>
          <p:nvPr/>
        </p:nvGrpSpPr>
        <p:grpSpPr>
          <a:xfrm>
            <a:off x="-429654" y="2946094"/>
            <a:ext cx="1441458" cy="810420"/>
            <a:chOff x="4147713" y="4380688"/>
            <a:chExt cx="810400" cy="455625"/>
          </a:xfrm>
        </p:grpSpPr>
        <p:grpSp>
          <p:nvGrpSpPr>
            <p:cNvPr id="3809" name="Google Shape;3809;p123"/>
            <p:cNvGrpSpPr/>
            <p:nvPr/>
          </p:nvGrpSpPr>
          <p:grpSpPr>
            <a:xfrm>
              <a:off x="4147713" y="4380688"/>
              <a:ext cx="652700" cy="455625"/>
              <a:chOff x="582725" y="3093100"/>
              <a:chExt cx="652700" cy="455625"/>
            </a:xfrm>
          </p:grpSpPr>
          <p:sp>
            <p:nvSpPr>
              <p:cNvPr id="3810" name="Google Shape;3810;p12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0" name="Google Shape;3830;p123"/>
            <p:cNvGrpSpPr/>
            <p:nvPr/>
          </p:nvGrpSpPr>
          <p:grpSpPr>
            <a:xfrm>
              <a:off x="4936213" y="4392363"/>
              <a:ext cx="21900" cy="443950"/>
              <a:chOff x="1213525" y="3104775"/>
              <a:chExt cx="21900" cy="443950"/>
            </a:xfrm>
          </p:grpSpPr>
          <p:sp>
            <p:nvSpPr>
              <p:cNvPr id="3831" name="Google Shape;3831;p12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12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12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12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35" name="Google Shape;3835;p12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87" name="Shape 287"/>
        <p:cNvGrpSpPr/>
        <p:nvPr/>
      </p:nvGrpSpPr>
      <p:grpSpPr>
        <a:xfrm>
          <a:off x="0" y="0"/>
          <a:ext cx="0" cy="0"/>
          <a:chOff x="0" y="0"/>
          <a:chExt cx="0" cy="0"/>
        </a:xfrm>
      </p:grpSpPr>
      <p:sp>
        <p:nvSpPr>
          <p:cNvPr id="288" name="Google Shape;288;p13"/>
          <p:cNvSpPr txBox="1"/>
          <p:nvPr>
            <p:ph hasCustomPrompt="1" type="title"/>
          </p:nvPr>
        </p:nvSpPr>
        <p:spPr>
          <a:xfrm>
            <a:off x="1571425"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13"/>
          <p:cNvSpPr txBox="1"/>
          <p:nvPr>
            <p:ph idx="1" type="subTitle"/>
          </p:nvPr>
        </p:nvSpPr>
        <p:spPr>
          <a:xfrm>
            <a:off x="2311650" y="2019624"/>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0" name="Google Shape;290;p13"/>
          <p:cNvSpPr txBox="1"/>
          <p:nvPr>
            <p:ph hasCustomPrompt="1" idx="2" type="title"/>
          </p:nvPr>
        </p:nvSpPr>
        <p:spPr>
          <a:xfrm>
            <a:off x="4765300"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p:cNvSpPr txBox="1"/>
          <p:nvPr>
            <p:ph idx="3" type="subTitle"/>
          </p:nvPr>
        </p:nvSpPr>
        <p:spPr>
          <a:xfrm>
            <a:off x="5504252" y="2019624"/>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2" name="Google Shape;292;p13"/>
          <p:cNvSpPr txBox="1"/>
          <p:nvPr>
            <p:ph hasCustomPrompt="1" idx="4" type="title"/>
          </p:nvPr>
        </p:nvSpPr>
        <p:spPr>
          <a:xfrm>
            <a:off x="1571425"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3" name="Google Shape;293;p13"/>
          <p:cNvSpPr txBox="1"/>
          <p:nvPr>
            <p:ph idx="5" type="subTitle"/>
          </p:nvPr>
        </p:nvSpPr>
        <p:spPr>
          <a:xfrm>
            <a:off x="2315975" y="3348426"/>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4" name="Google Shape;294;p13"/>
          <p:cNvSpPr txBox="1"/>
          <p:nvPr>
            <p:ph hasCustomPrompt="1" idx="6" type="title"/>
          </p:nvPr>
        </p:nvSpPr>
        <p:spPr>
          <a:xfrm>
            <a:off x="4765300"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5" name="Google Shape;295;p13"/>
          <p:cNvSpPr txBox="1"/>
          <p:nvPr>
            <p:ph idx="7" type="subTitle"/>
          </p:nvPr>
        </p:nvSpPr>
        <p:spPr>
          <a:xfrm>
            <a:off x="5508577" y="3348425"/>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6" name="Google Shape;296;p1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13"/>
          <p:cNvSpPr txBox="1"/>
          <p:nvPr>
            <p:ph idx="9" type="subTitle"/>
          </p:nvPr>
        </p:nvSpPr>
        <p:spPr>
          <a:xfrm>
            <a:off x="2307325" y="1689675"/>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8" name="Google Shape;298;p13"/>
          <p:cNvSpPr txBox="1"/>
          <p:nvPr>
            <p:ph idx="13" type="subTitle"/>
          </p:nvPr>
        </p:nvSpPr>
        <p:spPr>
          <a:xfrm>
            <a:off x="5504250" y="1689675"/>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9" name="Google Shape;299;p13"/>
          <p:cNvSpPr txBox="1"/>
          <p:nvPr>
            <p:ph idx="14" type="subTitle"/>
          </p:nvPr>
        </p:nvSpPr>
        <p:spPr>
          <a:xfrm>
            <a:off x="2311650" y="3013923"/>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0" name="Google Shape;300;p13"/>
          <p:cNvSpPr txBox="1"/>
          <p:nvPr>
            <p:ph idx="15" type="subTitle"/>
          </p:nvPr>
        </p:nvSpPr>
        <p:spPr>
          <a:xfrm>
            <a:off x="5508575" y="3013922"/>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1" name="Google Shape;301;p13"/>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836" name="Shape 3836"/>
        <p:cNvGrpSpPr/>
        <p:nvPr/>
      </p:nvGrpSpPr>
      <p:grpSpPr>
        <a:xfrm>
          <a:off x="0" y="0"/>
          <a:ext cx="0" cy="0"/>
          <a:chOff x="0" y="0"/>
          <a:chExt cx="0" cy="0"/>
        </a:xfrm>
      </p:grpSpPr>
      <p:sp>
        <p:nvSpPr>
          <p:cNvPr id="3837" name="Google Shape;3837;p124"/>
          <p:cNvSpPr txBox="1"/>
          <p:nvPr>
            <p:ph type="title"/>
          </p:nvPr>
        </p:nvSpPr>
        <p:spPr>
          <a:xfrm>
            <a:off x="1913375" y="2969438"/>
            <a:ext cx="53172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838" name="Google Shape;3838;p124"/>
          <p:cNvSpPr txBox="1"/>
          <p:nvPr>
            <p:ph idx="1" type="subTitle"/>
          </p:nvPr>
        </p:nvSpPr>
        <p:spPr>
          <a:xfrm>
            <a:off x="1913375" y="1642138"/>
            <a:ext cx="5317200" cy="129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3839" name="Google Shape;3839;p124"/>
          <p:cNvSpPr/>
          <p:nvPr/>
        </p:nvSpPr>
        <p:spPr>
          <a:xfrm>
            <a:off x="311470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12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3841" name="Shape 3841"/>
        <p:cNvGrpSpPr/>
        <p:nvPr/>
      </p:nvGrpSpPr>
      <p:grpSpPr>
        <a:xfrm>
          <a:off x="0" y="0"/>
          <a:ext cx="0" cy="0"/>
          <a:chOff x="0" y="0"/>
          <a:chExt cx="0" cy="0"/>
        </a:xfrm>
      </p:grpSpPr>
      <p:sp>
        <p:nvSpPr>
          <p:cNvPr id="3842" name="Google Shape;3842;p125"/>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1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44" name="Google Shape;3844;p125"/>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125"/>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125"/>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125"/>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8" name="Google Shape;3848;p125"/>
          <p:cNvGrpSpPr/>
          <p:nvPr/>
        </p:nvGrpSpPr>
        <p:grpSpPr>
          <a:xfrm>
            <a:off x="7543771" y="4608507"/>
            <a:ext cx="1441458" cy="810420"/>
            <a:chOff x="4147713" y="4380688"/>
            <a:chExt cx="810400" cy="455625"/>
          </a:xfrm>
        </p:grpSpPr>
        <p:grpSp>
          <p:nvGrpSpPr>
            <p:cNvPr id="3849" name="Google Shape;3849;p125"/>
            <p:cNvGrpSpPr/>
            <p:nvPr/>
          </p:nvGrpSpPr>
          <p:grpSpPr>
            <a:xfrm>
              <a:off x="4147713" y="4380688"/>
              <a:ext cx="652700" cy="455625"/>
              <a:chOff x="582725" y="3093100"/>
              <a:chExt cx="652700" cy="455625"/>
            </a:xfrm>
          </p:grpSpPr>
          <p:sp>
            <p:nvSpPr>
              <p:cNvPr id="3850" name="Google Shape;3850;p12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12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12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12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12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12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12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12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12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12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12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12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12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12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12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12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12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12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12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12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0" name="Google Shape;3870;p125"/>
            <p:cNvGrpSpPr/>
            <p:nvPr/>
          </p:nvGrpSpPr>
          <p:grpSpPr>
            <a:xfrm>
              <a:off x="4936213" y="4392363"/>
              <a:ext cx="21900" cy="443950"/>
              <a:chOff x="1213525" y="3104775"/>
              <a:chExt cx="21900" cy="443950"/>
            </a:xfrm>
          </p:grpSpPr>
          <p:sp>
            <p:nvSpPr>
              <p:cNvPr id="3871" name="Google Shape;3871;p12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12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12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12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75" name="Google Shape;3875;p125"/>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12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3877" name="Shape 3877"/>
        <p:cNvGrpSpPr/>
        <p:nvPr/>
      </p:nvGrpSpPr>
      <p:grpSpPr>
        <a:xfrm>
          <a:off x="0" y="0"/>
          <a:ext cx="0" cy="0"/>
          <a:chOff x="0" y="0"/>
          <a:chExt cx="0" cy="0"/>
        </a:xfrm>
      </p:grpSpPr>
      <p:sp>
        <p:nvSpPr>
          <p:cNvPr id="3878" name="Google Shape;3878;p126"/>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1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80" name="Google Shape;3880;p12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126"/>
          <p:cNvSpPr/>
          <p:nvPr/>
        </p:nvSpPr>
        <p:spPr>
          <a:xfrm>
            <a:off x="7725863" y="44465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126"/>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126"/>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4" name="Google Shape;3884;p126"/>
          <p:cNvGrpSpPr/>
          <p:nvPr/>
        </p:nvGrpSpPr>
        <p:grpSpPr>
          <a:xfrm>
            <a:off x="52621" y="4281053"/>
            <a:ext cx="1441458" cy="810420"/>
            <a:chOff x="4147713" y="4380688"/>
            <a:chExt cx="810400" cy="455625"/>
          </a:xfrm>
        </p:grpSpPr>
        <p:grpSp>
          <p:nvGrpSpPr>
            <p:cNvPr id="3885" name="Google Shape;3885;p126"/>
            <p:cNvGrpSpPr/>
            <p:nvPr/>
          </p:nvGrpSpPr>
          <p:grpSpPr>
            <a:xfrm>
              <a:off x="4147713" y="4380688"/>
              <a:ext cx="652700" cy="455625"/>
              <a:chOff x="582725" y="3093100"/>
              <a:chExt cx="652700" cy="455625"/>
            </a:xfrm>
          </p:grpSpPr>
          <p:sp>
            <p:nvSpPr>
              <p:cNvPr id="3886" name="Google Shape;3886;p12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12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12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12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12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12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12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12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12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12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12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12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12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12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12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12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12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12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12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12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6" name="Google Shape;3906;p126"/>
            <p:cNvGrpSpPr/>
            <p:nvPr/>
          </p:nvGrpSpPr>
          <p:grpSpPr>
            <a:xfrm>
              <a:off x="4936213" y="4392363"/>
              <a:ext cx="21900" cy="443950"/>
              <a:chOff x="1213525" y="3104775"/>
              <a:chExt cx="21900" cy="443950"/>
            </a:xfrm>
          </p:grpSpPr>
          <p:sp>
            <p:nvSpPr>
              <p:cNvPr id="3907" name="Google Shape;3907;p12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12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12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12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1" name="Google Shape;3911;p126"/>
          <p:cNvGrpSpPr/>
          <p:nvPr/>
        </p:nvGrpSpPr>
        <p:grpSpPr>
          <a:xfrm>
            <a:off x="8428892" y="535009"/>
            <a:ext cx="800083" cy="1441505"/>
            <a:chOff x="8110792" y="535009"/>
            <a:chExt cx="800083" cy="1441505"/>
          </a:xfrm>
        </p:grpSpPr>
        <p:sp>
          <p:nvSpPr>
            <p:cNvPr id="3912" name="Google Shape;3912;p126"/>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126"/>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126"/>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126"/>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126"/>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126"/>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126"/>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126"/>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126"/>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126"/>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126"/>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126"/>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126"/>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126"/>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126"/>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126"/>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126"/>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126"/>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126"/>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126"/>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126"/>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126"/>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126"/>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126"/>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3936" name="Shape 3936"/>
        <p:cNvGrpSpPr/>
        <p:nvPr/>
      </p:nvGrpSpPr>
      <p:grpSpPr>
        <a:xfrm>
          <a:off x="0" y="0"/>
          <a:ext cx="0" cy="0"/>
          <a:chOff x="0" y="0"/>
          <a:chExt cx="0" cy="0"/>
        </a:xfrm>
      </p:grpSpPr>
      <p:sp>
        <p:nvSpPr>
          <p:cNvPr id="3937" name="Google Shape;3937;p127"/>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1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39" name="Google Shape;3939;p127"/>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127"/>
          <p:cNvSpPr/>
          <p:nvPr/>
        </p:nvSpPr>
        <p:spPr>
          <a:xfrm>
            <a:off x="8566335" y="3950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127"/>
          <p:cNvSpPr/>
          <p:nvPr/>
        </p:nvSpPr>
        <p:spPr>
          <a:xfrm>
            <a:off x="86337" y="38442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2" name="Google Shape;3942;p127"/>
          <p:cNvGrpSpPr/>
          <p:nvPr/>
        </p:nvGrpSpPr>
        <p:grpSpPr>
          <a:xfrm>
            <a:off x="-998882" y="565921"/>
            <a:ext cx="1441458" cy="810420"/>
            <a:chOff x="4147713" y="4380688"/>
            <a:chExt cx="810400" cy="455625"/>
          </a:xfrm>
        </p:grpSpPr>
        <p:grpSp>
          <p:nvGrpSpPr>
            <p:cNvPr id="3943" name="Google Shape;3943;p127"/>
            <p:cNvGrpSpPr/>
            <p:nvPr/>
          </p:nvGrpSpPr>
          <p:grpSpPr>
            <a:xfrm>
              <a:off x="4147713" y="4380688"/>
              <a:ext cx="652700" cy="455625"/>
              <a:chOff x="582725" y="3093100"/>
              <a:chExt cx="652700" cy="455625"/>
            </a:xfrm>
          </p:grpSpPr>
          <p:sp>
            <p:nvSpPr>
              <p:cNvPr id="3944" name="Google Shape;3944;p12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12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12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12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12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12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12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12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12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12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12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12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12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12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12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12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12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12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12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12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4" name="Google Shape;3964;p127"/>
            <p:cNvGrpSpPr/>
            <p:nvPr/>
          </p:nvGrpSpPr>
          <p:grpSpPr>
            <a:xfrm>
              <a:off x="4936213" y="4392363"/>
              <a:ext cx="21900" cy="443950"/>
              <a:chOff x="1213525" y="3104775"/>
              <a:chExt cx="21900" cy="443950"/>
            </a:xfrm>
          </p:grpSpPr>
          <p:sp>
            <p:nvSpPr>
              <p:cNvPr id="3965" name="Google Shape;3965;p12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12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12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12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69" name="Google Shape;3969;p127"/>
          <p:cNvSpPr/>
          <p:nvPr/>
        </p:nvSpPr>
        <p:spPr>
          <a:xfrm>
            <a:off x="8730925" y="11927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0" name="Google Shape;3970;p127"/>
          <p:cNvGrpSpPr/>
          <p:nvPr/>
        </p:nvGrpSpPr>
        <p:grpSpPr>
          <a:xfrm rot="-5400000">
            <a:off x="8355290" y="2406282"/>
            <a:ext cx="1441458" cy="810420"/>
            <a:chOff x="4147713" y="4380688"/>
            <a:chExt cx="810400" cy="455625"/>
          </a:xfrm>
        </p:grpSpPr>
        <p:grpSp>
          <p:nvGrpSpPr>
            <p:cNvPr id="3971" name="Google Shape;3971;p127"/>
            <p:cNvGrpSpPr/>
            <p:nvPr/>
          </p:nvGrpSpPr>
          <p:grpSpPr>
            <a:xfrm>
              <a:off x="4147713" y="4380688"/>
              <a:ext cx="652700" cy="455625"/>
              <a:chOff x="582725" y="3093100"/>
              <a:chExt cx="652700" cy="455625"/>
            </a:xfrm>
          </p:grpSpPr>
          <p:sp>
            <p:nvSpPr>
              <p:cNvPr id="3972" name="Google Shape;3972;p12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12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12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12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12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12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12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12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12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12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12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12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12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12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12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12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12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12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12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12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2" name="Google Shape;3992;p127"/>
            <p:cNvGrpSpPr/>
            <p:nvPr/>
          </p:nvGrpSpPr>
          <p:grpSpPr>
            <a:xfrm>
              <a:off x="4936213" y="4392363"/>
              <a:ext cx="21900" cy="443950"/>
              <a:chOff x="1213525" y="3104775"/>
              <a:chExt cx="21900" cy="443950"/>
            </a:xfrm>
          </p:grpSpPr>
          <p:sp>
            <p:nvSpPr>
              <p:cNvPr id="3993" name="Google Shape;3993;p12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12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12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12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97" name="Google Shape;3997;p12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127"/>
          <p:cNvSpPr/>
          <p:nvPr/>
        </p:nvSpPr>
        <p:spPr>
          <a:xfrm flipH="1" rot="-5400000">
            <a:off x="8179650" y="44550"/>
            <a:ext cx="737100" cy="119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3999" name="Shape 3999"/>
        <p:cNvGrpSpPr/>
        <p:nvPr/>
      </p:nvGrpSpPr>
      <p:grpSpPr>
        <a:xfrm>
          <a:off x="0" y="0"/>
          <a:ext cx="0" cy="0"/>
          <a:chOff x="0" y="0"/>
          <a:chExt cx="0" cy="0"/>
        </a:xfrm>
      </p:grpSpPr>
      <p:sp>
        <p:nvSpPr>
          <p:cNvPr id="4000" name="Google Shape;4000;p128"/>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1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02" name="Google Shape;4002;p12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128"/>
          <p:cNvSpPr/>
          <p:nvPr/>
        </p:nvSpPr>
        <p:spPr>
          <a:xfrm>
            <a:off x="344650" y="794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128"/>
          <p:cNvSpPr/>
          <p:nvPr/>
        </p:nvSpPr>
        <p:spPr>
          <a:xfrm>
            <a:off x="8486700" y="6093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128"/>
          <p:cNvSpPr/>
          <p:nvPr/>
        </p:nvSpPr>
        <p:spPr>
          <a:xfrm>
            <a:off x="840690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6" name="Google Shape;4006;p128"/>
          <p:cNvGrpSpPr/>
          <p:nvPr/>
        </p:nvGrpSpPr>
        <p:grpSpPr>
          <a:xfrm rot="5400000">
            <a:off x="-471733" y="3387730"/>
            <a:ext cx="1441458" cy="810420"/>
            <a:chOff x="4147713" y="4380688"/>
            <a:chExt cx="810400" cy="455625"/>
          </a:xfrm>
        </p:grpSpPr>
        <p:grpSp>
          <p:nvGrpSpPr>
            <p:cNvPr id="4007" name="Google Shape;4007;p128"/>
            <p:cNvGrpSpPr/>
            <p:nvPr/>
          </p:nvGrpSpPr>
          <p:grpSpPr>
            <a:xfrm>
              <a:off x="4147713" y="4380688"/>
              <a:ext cx="652700" cy="455625"/>
              <a:chOff x="582725" y="3093100"/>
              <a:chExt cx="652700" cy="455625"/>
            </a:xfrm>
          </p:grpSpPr>
          <p:sp>
            <p:nvSpPr>
              <p:cNvPr id="4008" name="Google Shape;4008;p12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12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12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12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12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12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12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12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12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12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12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12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12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12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12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12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12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12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12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12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8" name="Google Shape;4028;p128"/>
            <p:cNvGrpSpPr/>
            <p:nvPr/>
          </p:nvGrpSpPr>
          <p:grpSpPr>
            <a:xfrm>
              <a:off x="4936213" y="4392363"/>
              <a:ext cx="21900" cy="443950"/>
              <a:chOff x="1213525" y="3104775"/>
              <a:chExt cx="21900" cy="443950"/>
            </a:xfrm>
          </p:grpSpPr>
          <p:sp>
            <p:nvSpPr>
              <p:cNvPr id="4029" name="Google Shape;4029;p12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12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12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12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033" name="Shape 4033"/>
        <p:cNvGrpSpPr/>
        <p:nvPr/>
      </p:nvGrpSpPr>
      <p:grpSpPr>
        <a:xfrm>
          <a:off x="0" y="0"/>
          <a:ext cx="0" cy="0"/>
          <a:chOff x="0" y="0"/>
          <a:chExt cx="0" cy="0"/>
        </a:xfrm>
      </p:grpSpPr>
      <p:sp>
        <p:nvSpPr>
          <p:cNvPr id="4034" name="Google Shape;4034;p129"/>
          <p:cNvSpPr txBox="1"/>
          <p:nvPr>
            <p:ph idx="1" type="subTitle"/>
          </p:nvPr>
        </p:nvSpPr>
        <p:spPr>
          <a:xfrm>
            <a:off x="2258375" y="2927788"/>
            <a:ext cx="4626900" cy="499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35" name="Google Shape;4035;p129"/>
          <p:cNvSpPr txBox="1"/>
          <p:nvPr>
            <p:ph type="title"/>
          </p:nvPr>
        </p:nvSpPr>
        <p:spPr>
          <a:xfrm>
            <a:off x="2764800" y="1534438"/>
            <a:ext cx="3614400" cy="135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6" name="Google Shape;4036;p129"/>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129"/>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8" name="Google Shape;4038;p129"/>
          <p:cNvGrpSpPr/>
          <p:nvPr/>
        </p:nvGrpSpPr>
        <p:grpSpPr>
          <a:xfrm rot="5400000">
            <a:off x="7174008" y="503467"/>
            <a:ext cx="1441458" cy="810420"/>
            <a:chOff x="4147713" y="4380688"/>
            <a:chExt cx="810400" cy="455625"/>
          </a:xfrm>
        </p:grpSpPr>
        <p:grpSp>
          <p:nvGrpSpPr>
            <p:cNvPr id="4039" name="Google Shape;4039;p129"/>
            <p:cNvGrpSpPr/>
            <p:nvPr/>
          </p:nvGrpSpPr>
          <p:grpSpPr>
            <a:xfrm>
              <a:off x="4147713" y="4380688"/>
              <a:ext cx="652700" cy="455625"/>
              <a:chOff x="582725" y="3093100"/>
              <a:chExt cx="652700" cy="455625"/>
            </a:xfrm>
          </p:grpSpPr>
          <p:sp>
            <p:nvSpPr>
              <p:cNvPr id="4040" name="Google Shape;4040;p12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12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12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12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12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12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12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12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12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12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12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12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12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12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12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12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12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12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12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12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0" name="Google Shape;4060;p129"/>
            <p:cNvGrpSpPr/>
            <p:nvPr/>
          </p:nvGrpSpPr>
          <p:grpSpPr>
            <a:xfrm>
              <a:off x="4936213" y="4392363"/>
              <a:ext cx="21900" cy="443950"/>
              <a:chOff x="1213525" y="3104775"/>
              <a:chExt cx="21900" cy="443950"/>
            </a:xfrm>
          </p:grpSpPr>
          <p:sp>
            <p:nvSpPr>
              <p:cNvPr id="4061" name="Google Shape;4061;p12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12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12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12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65" name="Google Shape;4065;p129"/>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129"/>
          <p:cNvSpPr/>
          <p:nvPr/>
        </p:nvSpPr>
        <p:spPr>
          <a:xfrm>
            <a:off x="7315425" y="2764501"/>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7" name="Google Shape;4067;p129"/>
          <p:cNvGrpSpPr/>
          <p:nvPr/>
        </p:nvGrpSpPr>
        <p:grpSpPr>
          <a:xfrm>
            <a:off x="52621" y="3770513"/>
            <a:ext cx="1441458" cy="810420"/>
            <a:chOff x="4147713" y="4380688"/>
            <a:chExt cx="810400" cy="455625"/>
          </a:xfrm>
        </p:grpSpPr>
        <p:grpSp>
          <p:nvGrpSpPr>
            <p:cNvPr id="4068" name="Google Shape;4068;p129"/>
            <p:cNvGrpSpPr/>
            <p:nvPr/>
          </p:nvGrpSpPr>
          <p:grpSpPr>
            <a:xfrm>
              <a:off x="4147713" y="4380688"/>
              <a:ext cx="652700" cy="455625"/>
              <a:chOff x="582725" y="3093100"/>
              <a:chExt cx="652700" cy="455625"/>
            </a:xfrm>
          </p:grpSpPr>
          <p:sp>
            <p:nvSpPr>
              <p:cNvPr id="4069" name="Google Shape;4069;p12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12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12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12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12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12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12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12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12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12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12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12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12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12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12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12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12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12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12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12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9" name="Google Shape;4089;p129"/>
            <p:cNvGrpSpPr/>
            <p:nvPr/>
          </p:nvGrpSpPr>
          <p:grpSpPr>
            <a:xfrm>
              <a:off x="4936213" y="4392363"/>
              <a:ext cx="21900" cy="443950"/>
              <a:chOff x="1213525" y="3104775"/>
              <a:chExt cx="21900" cy="443950"/>
            </a:xfrm>
          </p:grpSpPr>
          <p:sp>
            <p:nvSpPr>
              <p:cNvPr id="4090" name="Google Shape;4090;p12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12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12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12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94" name="Google Shape;4094;p12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4095" name="Shape 4095"/>
        <p:cNvGrpSpPr/>
        <p:nvPr/>
      </p:nvGrpSpPr>
      <p:grpSpPr>
        <a:xfrm>
          <a:off x="0" y="0"/>
          <a:ext cx="0" cy="0"/>
          <a:chOff x="0" y="0"/>
          <a:chExt cx="0" cy="0"/>
        </a:xfrm>
      </p:grpSpPr>
      <p:sp>
        <p:nvSpPr>
          <p:cNvPr id="4096" name="Google Shape;4096;p130"/>
          <p:cNvSpPr txBox="1"/>
          <p:nvPr>
            <p:ph type="title"/>
          </p:nvPr>
        </p:nvSpPr>
        <p:spPr>
          <a:xfrm>
            <a:off x="1941625" y="1504649"/>
            <a:ext cx="52605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97" name="Google Shape;4097;p130"/>
          <p:cNvSpPr txBox="1"/>
          <p:nvPr>
            <p:ph idx="1" type="subTitle"/>
          </p:nvPr>
        </p:nvSpPr>
        <p:spPr>
          <a:xfrm>
            <a:off x="1941750" y="2346452"/>
            <a:ext cx="5260500" cy="12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8" name="Google Shape;4098;p13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130"/>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130"/>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130"/>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130"/>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3" name="Google Shape;4103;p130"/>
          <p:cNvGrpSpPr/>
          <p:nvPr/>
        </p:nvGrpSpPr>
        <p:grpSpPr>
          <a:xfrm>
            <a:off x="4038046" y="4355894"/>
            <a:ext cx="1441458" cy="810420"/>
            <a:chOff x="4147713" y="4380688"/>
            <a:chExt cx="810400" cy="455625"/>
          </a:xfrm>
        </p:grpSpPr>
        <p:grpSp>
          <p:nvGrpSpPr>
            <p:cNvPr id="4104" name="Google Shape;4104;p130"/>
            <p:cNvGrpSpPr/>
            <p:nvPr/>
          </p:nvGrpSpPr>
          <p:grpSpPr>
            <a:xfrm>
              <a:off x="4147713" y="4380688"/>
              <a:ext cx="652700" cy="455625"/>
              <a:chOff x="582725" y="3093100"/>
              <a:chExt cx="652700" cy="455625"/>
            </a:xfrm>
          </p:grpSpPr>
          <p:sp>
            <p:nvSpPr>
              <p:cNvPr id="4105" name="Google Shape;4105;p13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13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13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13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13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13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13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13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13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13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13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13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13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13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13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13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13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13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13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13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5" name="Google Shape;4125;p130"/>
            <p:cNvGrpSpPr/>
            <p:nvPr/>
          </p:nvGrpSpPr>
          <p:grpSpPr>
            <a:xfrm>
              <a:off x="4936213" y="4392363"/>
              <a:ext cx="21900" cy="443950"/>
              <a:chOff x="1213525" y="3104775"/>
              <a:chExt cx="21900" cy="443950"/>
            </a:xfrm>
          </p:grpSpPr>
          <p:sp>
            <p:nvSpPr>
              <p:cNvPr id="4126" name="Google Shape;4126;p13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13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13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13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4130" name="Shape 4130"/>
        <p:cNvGrpSpPr/>
        <p:nvPr/>
      </p:nvGrpSpPr>
      <p:grpSpPr>
        <a:xfrm>
          <a:off x="0" y="0"/>
          <a:ext cx="0" cy="0"/>
          <a:chOff x="0" y="0"/>
          <a:chExt cx="0" cy="0"/>
        </a:xfrm>
      </p:grpSpPr>
      <p:sp>
        <p:nvSpPr>
          <p:cNvPr id="4131" name="Google Shape;4131;p131"/>
          <p:cNvSpPr txBox="1"/>
          <p:nvPr>
            <p:ph idx="1" type="subTitle"/>
          </p:nvPr>
        </p:nvSpPr>
        <p:spPr>
          <a:xfrm>
            <a:off x="720050" y="2848498"/>
            <a:ext cx="48534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32" name="Google Shape;4132;p131"/>
          <p:cNvSpPr txBox="1"/>
          <p:nvPr>
            <p:ph type="title"/>
          </p:nvPr>
        </p:nvSpPr>
        <p:spPr>
          <a:xfrm>
            <a:off x="720000" y="1716773"/>
            <a:ext cx="4853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33" name="Google Shape;4133;p131"/>
          <p:cNvSpPr/>
          <p:nvPr>
            <p:ph idx="2" type="pic"/>
          </p:nvPr>
        </p:nvSpPr>
        <p:spPr>
          <a:xfrm>
            <a:off x="5846825" y="535000"/>
            <a:ext cx="3297300" cy="4608600"/>
          </a:xfrm>
          <a:prstGeom prst="round2SameRect">
            <a:avLst>
              <a:gd fmla="val 16667" name="adj1"/>
              <a:gd fmla="val 0" name="adj2"/>
            </a:avLst>
          </a:prstGeom>
          <a:noFill/>
          <a:ln>
            <a:noFill/>
          </a:ln>
        </p:spPr>
      </p:sp>
      <p:sp>
        <p:nvSpPr>
          <p:cNvPr id="4134" name="Google Shape;4134;p131"/>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131"/>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131"/>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131"/>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131"/>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9" name="Google Shape;4139;p131"/>
          <p:cNvGrpSpPr/>
          <p:nvPr/>
        </p:nvGrpSpPr>
        <p:grpSpPr>
          <a:xfrm>
            <a:off x="6535071" y="4203281"/>
            <a:ext cx="1441458" cy="810420"/>
            <a:chOff x="4147713" y="4380688"/>
            <a:chExt cx="810400" cy="455625"/>
          </a:xfrm>
        </p:grpSpPr>
        <p:grpSp>
          <p:nvGrpSpPr>
            <p:cNvPr id="4140" name="Google Shape;4140;p131"/>
            <p:cNvGrpSpPr/>
            <p:nvPr/>
          </p:nvGrpSpPr>
          <p:grpSpPr>
            <a:xfrm>
              <a:off x="4147713" y="4380688"/>
              <a:ext cx="652700" cy="455625"/>
              <a:chOff x="582725" y="3093100"/>
              <a:chExt cx="652700" cy="455625"/>
            </a:xfrm>
          </p:grpSpPr>
          <p:sp>
            <p:nvSpPr>
              <p:cNvPr id="4141" name="Google Shape;4141;p13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13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13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13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13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13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13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13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13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13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13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13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13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13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13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13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13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13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13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13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1" name="Google Shape;4161;p131"/>
            <p:cNvGrpSpPr/>
            <p:nvPr/>
          </p:nvGrpSpPr>
          <p:grpSpPr>
            <a:xfrm>
              <a:off x="4936213" y="4392363"/>
              <a:ext cx="21900" cy="443950"/>
              <a:chOff x="1213525" y="3104775"/>
              <a:chExt cx="21900" cy="443950"/>
            </a:xfrm>
          </p:grpSpPr>
          <p:sp>
            <p:nvSpPr>
              <p:cNvPr id="4162" name="Google Shape;4162;p13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13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13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13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66" name="Google Shape;4166;p131"/>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13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4168" name="Shape 4168"/>
        <p:cNvGrpSpPr/>
        <p:nvPr/>
      </p:nvGrpSpPr>
      <p:grpSpPr>
        <a:xfrm>
          <a:off x="0" y="0"/>
          <a:ext cx="0" cy="0"/>
          <a:chOff x="0" y="0"/>
          <a:chExt cx="0" cy="0"/>
        </a:xfrm>
      </p:grpSpPr>
      <p:sp>
        <p:nvSpPr>
          <p:cNvPr id="4169" name="Google Shape;4169;p132"/>
          <p:cNvSpPr txBox="1"/>
          <p:nvPr>
            <p:ph idx="1" type="subTitle"/>
          </p:nvPr>
        </p:nvSpPr>
        <p:spPr>
          <a:xfrm>
            <a:off x="833138"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0" name="Google Shape;4170;p132"/>
          <p:cNvSpPr txBox="1"/>
          <p:nvPr>
            <p:ph type="title"/>
          </p:nvPr>
        </p:nvSpPr>
        <p:spPr>
          <a:xfrm>
            <a:off x="833113" y="1562013"/>
            <a:ext cx="2414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71" name="Google Shape;4171;p13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2" name="Google Shape;4172;p132"/>
          <p:cNvGrpSpPr/>
          <p:nvPr/>
        </p:nvGrpSpPr>
        <p:grpSpPr>
          <a:xfrm>
            <a:off x="3954896" y="4608494"/>
            <a:ext cx="1441458" cy="810420"/>
            <a:chOff x="4147713" y="4380688"/>
            <a:chExt cx="810400" cy="455625"/>
          </a:xfrm>
        </p:grpSpPr>
        <p:grpSp>
          <p:nvGrpSpPr>
            <p:cNvPr id="4173" name="Google Shape;4173;p132"/>
            <p:cNvGrpSpPr/>
            <p:nvPr/>
          </p:nvGrpSpPr>
          <p:grpSpPr>
            <a:xfrm>
              <a:off x="4147713" y="4380688"/>
              <a:ext cx="652700" cy="455625"/>
              <a:chOff x="582725" y="3093100"/>
              <a:chExt cx="652700" cy="455625"/>
            </a:xfrm>
          </p:grpSpPr>
          <p:sp>
            <p:nvSpPr>
              <p:cNvPr id="4174" name="Google Shape;4174;p13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13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13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13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13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13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13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13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13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13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13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13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13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13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13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13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13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13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13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13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4" name="Google Shape;4194;p132"/>
            <p:cNvGrpSpPr/>
            <p:nvPr/>
          </p:nvGrpSpPr>
          <p:grpSpPr>
            <a:xfrm>
              <a:off x="4936213" y="4392363"/>
              <a:ext cx="21900" cy="443950"/>
              <a:chOff x="1213525" y="3104775"/>
              <a:chExt cx="21900" cy="443950"/>
            </a:xfrm>
          </p:grpSpPr>
          <p:sp>
            <p:nvSpPr>
              <p:cNvPr id="4195" name="Google Shape;4195;p13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13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13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13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99" name="Google Shape;4199;p132"/>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132"/>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132"/>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132"/>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132"/>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4204" name="Shape 4204"/>
        <p:cNvGrpSpPr/>
        <p:nvPr/>
      </p:nvGrpSpPr>
      <p:grpSpPr>
        <a:xfrm>
          <a:off x="0" y="0"/>
          <a:ext cx="0" cy="0"/>
          <a:chOff x="0" y="0"/>
          <a:chExt cx="0" cy="0"/>
        </a:xfrm>
      </p:grpSpPr>
      <p:sp>
        <p:nvSpPr>
          <p:cNvPr id="4205" name="Google Shape;4205;p133"/>
          <p:cNvSpPr txBox="1"/>
          <p:nvPr>
            <p:ph idx="1" type="subTitle"/>
          </p:nvPr>
        </p:nvSpPr>
        <p:spPr>
          <a:xfrm>
            <a:off x="5901700" y="2622375"/>
            <a:ext cx="2414100" cy="95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06" name="Google Shape;4206;p133"/>
          <p:cNvSpPr txBox="1"/>
          <p:nvPr>
            <p:ph type="title"/>
          </p:nvPr>
        </p:nvSpPr>
        <p:spPr>
          <a:xfrm>
            <a:off x="6292975" y="1565325"/>
            <a:ext cx="1631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07" name="Google Shape;4207;p13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133"/>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133"/>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133"/>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133"/>
          <p:cNvSpPr/>
          <p:nvPr/>
        </p:nvSpPr>
        <p:spPr>
          <a:xfrm>
            <a:off x="4695200" y="45690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133"/>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133"/>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306" name="Shape 306"/>
        <p:cNvGrpSpPr/>
        <p:nvPr/>
      </p:nvGrpSpPr>
      <p:grpSpPr>
        <a:xfrm>
          <a:off x="0" y="0"/>
          <a:ext cx="0" cy="0"/>
          <a:chOff x="0" y="0"/>
          <a:chExt cx="0" cy="0"/>
        </a:xfrm>
      </p:grpSpPr>
      <p:sp>
        <p:nvSpPr>
          <p:cNvPr id="307" name="Google Shape;307;p14"/>
          <p:cNvSpPr txBox="1"/>
          <p:nvPr>
            <p:ph type="title"/>
          </p:nvPr>
        </p:nvSpPr>
        <p:spPr>
          <a:xfrm>
            <a:off x="3120899" y="1908550"/>
            <a:ext cx="4579200" cy="841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8" name="Google Shape;308;p14"/>
          <p:cNvSpPr txBox="1"/>
          <p:nvPr>
            <p:ph hasCustomPrompt="1" idx="2" type="title"/>
          </p:nvPr>
        </p:nvSpPr>
        <p:spPr>
          <a:xfrm>
            <a:off x="1422004" y="2220486"/>
            <a:ext cx="1112400" cy="74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9" name="Google Shape;309;p14"/>
          <p:cNvSpPr txBox="1"/>
          <p:nvPr>
            <p:ph idx="1" type="subTitle"/>
          </p:nvPr>
        </p:nvSpPr>
        <p:spPr>
          <a:xfrm>
            <a:off x="3120899" y="2790975"/>
            <a:ext cx="4579200" cy="442800"/>
          </a:xfrm>
          <a:prstGeom prst="rect">
            <a:avLst/>
          </a:prstGeom>
          <a:solidFill>
            <a:schemeClr val="accent1"/>
          </a:soli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1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1234975" y="534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4214" name="Shape 4214"/>
        <p:cNvGrpSpPr/>
        <p:nvPr/>
      </p:nvGrpSpPr>
      <p:grpSpPr>
        <a:xfrm>
          <a:off x="0" y="0"/>
          <a:ext cx="0" cy="0"/>
          <a:chOff x="0" y="0"/>
          <a:chExt cx="0" cy="0"/>
        </a:xfrm>
      </p:grpSpPr>
      <p:sp>
        <p:nvSpPr>
          <p:cNvPr id="4215" name="Google Shape;4215;p134"/>
          <p:cNvSpPr txBox="1"/>
          <p:nvPr>
            <p:ph idx="1" type="subTitle"/>
          </p:nvPr>
        </p:nvSpPr>
        <p:spPr>
          <a:xfrm>
            <a:off x="833125"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6" name="Google Shape;4216;p134"/>
          <p:cNvSpPr txBox="1"/>
          <p:nvPr>
            <p:ph type="title"/>
          </p:nvPr>
        </p:nvSpPr>
        <p:spPr>
          <a:xfrm>
            <a:off x="1217150" y="1562025"/>
            <a:ext cx="1646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17" name="Google Shape;4217;p13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134"/>
          <p:cNvSpPr/>
          <p:nvPr/>
        </p:nvSpPr>
        <p:spPr>
          <a:xfrm>
            <a:off x="68850" y="535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134"/>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220" name="Shape 4220"/>
        <p:cNvGrpSpPr/>
        <p:nvPr/>
      </p:nvGrpSpPr>
      <p:grpSpPr>
        <a:xfrm>
          <a:off x="0" y="0"/>
          <a:ext cx="0" cy="0"/>
          <a:chOff x="0" y="0"/>
          <a:chExt cx="0" cy="0"/>
        </a:xfrm>
      </p:grpSpPr>
      <p:sp>
        <p:nvSpPr>
          <p:cNvPr id="4221" name="Google Shape;4221;p135"/>
          <p:cNvSpPr txBox="1"/>
          <p:nvPr>
            <p:ph idx="1" type="subTitle"/>
          </p:nvPr>
        </p:nvSpPr>
        <p:spPr>
          <a:xfrm>
            <a:off x="7200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22" name="Google Shape;4222;p135"/>
          <p:cNvSpPr txBox="1"/>
          <p:nvPr>
            <p:ph idx="2" type="subTitle"/>
          </p:nvPr>
        </p:nvSpPr>
        <p:spPr>
          <a:xfrm>
            <a:off x="7200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3" name="Google Shape;4223;p135"/>
          <p:cNvSpPr txBox="1"/>
          <p:nvPr>
            <p:ph idx="3" type="subTitle"/>
          </p:nvPr>
        </p:nvSpPr>
        <p:spPr>
          <a:xfrm>
            <a:off x="34038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4" name="Google Shape;4224;p135"/>
          <p:cNvSpPr txBox="1"/>
          <p:nvPr>
            <p:ph idx="4" type="subTitle"/>
          </p:nvPr>
        </p:nvSpPr>
        <p:spPr>
          <a:xfrm>
            <a:off x="60876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5" name="Google Shape;4225;p1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26" name="Google Shape;4226;p135"/>
          <p:cNvSpPr txBox="1"/>
          <p:nvPr>
            <p:ph idx="5" type="subTitle"/>
          </p:nvPr>
        </p:nvSpPr>
        <p:spPr>
          <a:xfrm>
            <a:off x="34038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27" name="Google Shape;4227;p135"/>
          <p:cNvSpPr txBox="1"/>
          <p:nvPr>
            <p:ph idx="6" type="subTitle"/>
          </p:nvPr>
        </p:nvSpPr>
        <p:spPr>
          <a:xfrm>
            <a:off x="60876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28" name="Google Shape;4228;p13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135"/>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135"/>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135"/>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135"/>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3" name="Google Shape;4233;p135"/>
          <p:cNvGrpSpPr/>
          <p:nvPr/>
        </p:nvGrpSpPr>
        <p:grpSpPr>
          <a:xfrm>
            <a:off x="6535071" y="4203281"/>
            <a:ext cx="1441458" cy="810420"/>
            <a:chOff x="4147713" y="4380688"/>
            <a:chExt cx="810400" cy="455625"/>
          </a:xfrm>
        </p:grpSpPr>
        <p:grpSp>
          <p:nvGrpSpPr>
            <p:cNvPr id="4234" name="Google Shape;4234;p135"/>
            <p:cNvGrpSpPr/>
            <p:nvPr/>
          </p:nvGrpSpPr>
          <p:grpSpPr>
            <a:xfrm>
              <a:off x="4147713" y="4380688"/>
              <a:ext cx="652700" cy="455625"/>
              <a:chOff x="582725" y="3093100"/>
              <a:chExt cx="652700" cy="455625"/>
            </a:xfrm>
          </p:grpSpPr>
          <p:sp>
            <p:nvSpPr>
              <p:cNvPr id="4235" name="Google Shape;4235;p13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13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13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13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1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13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13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13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13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1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13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13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13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13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1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13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13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13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13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1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5" name="Google Shape;4255;p135"/>
            <p:cNvGrpSpPr/>
            <p:nvPr/>
          </p:nvGrpSpPr>
          <p:grpSpPr>
            <a:xfrm>
              <a:off x="4936213" y="4392363"/>
              <a:ext cx="21900" cy="443950"/>
              <a:chOff x="1213525" y="3104775"/>
              <a:chExt cx="21900" cy="443950"/>
            </a:xfrm>
          </p:grpSpPr>
          <p:sp>
            <p:nvSpPr>
              <p:cNvPr id="4256" name="Google Shape;4256;p1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1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1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1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60" name="Google Shape;4260;p135"/>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261" name="Shape 4261"/>
        <p:cNvGrpSpPr/>
        <p:nvPr/>
      </p:nvGrpSpPr>
      <p:grpSpPr>
        <a:xfrm>
          <a:off x="0" y="0"/>
          <a:ext cx="0" cy="0"/>
          <a:chOff x="0" y="0"/>
          <a:chExt cx="0" cy="0"/>
        </a:xfrm>
      </p:grpSpPr>
      <p:sp>
        <p:nvSpPr>
          <p:cNvPr id="4262" name="Google Shape;4262;p136"/>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1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64" name="Google Shape;4264;p136"/>
          <p:cNvSpPr txBox="1"/>
          <p:nvPr>
            <p:ph idx="1" type="subTitle"/>
          </p:nvPr>
        </p:nvSpPr>
        <p:spPr>
          <a:xfrm>
            <a:off x="7200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65" name="Google Shape;4265;p136"/>
          <p:cNvSpPr txBox="1"/>
          <p:nvPr>
            <p:ph idx="2" type="subTitle"/>
          </p:nvPr>
        </p:nvSpPr>
        <p:spPr>
          <a:xfrm>
            <a:off x="7200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6" name="Google Shape;4266;p136"/>
          <p:cNvSpPr txBox="1"/>
          <p:nvPr>
            <p:ph idx="3" type="subTitle"/>
          </p:nvPr>
        </p:nvSpPr>
        <p:spPr>
          <a:xfrm>
            <a:off x="34038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7" name="Google Shape;4267;p136"/>
          <p:cNvSpPr txBox="1"/>
          <p:nvPr>
            <p:ph idx="4" type="subTitle"/>
          </p:nvPr>
        </p:nvSpPr>
        <p:spPr>
          <a:xfrm>
            <a:off x="60876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8" name="Google Shape;4268;p136"/>
          <p:cNvSpPr txBox="1"/>
          <p:nvPr>
            <p:ph idx="5" type="subTitle"/>
          </p:nvPr>
        </p:nvSpPr>
        <p:spPr>
          <a:xfrm>
            <a:off x="34038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69" name="Google Shape;4269;p136"/>
          <p:cNvSpPr txBox="1"/>
          <p:nvPr>
            <p:ph idx="6" type="subTitle"/>
          </p:nvPr>
        </p:nvSpPr>
        <p:spPr>
          <a:xfrm>
            <a:off x="60876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70" name="Google Shape;4270;p136"/>
          <p:cNvSpPr/>
          <p:nvPr>
            <p:ph idx="7" type="pic"/>
          </p:nvPr>
        </p:nvSpPr>
        <p:spPr>
          <a:xfrm>
            <a:off x="1078950" y="1604764"/>
            <a:ext cx="1618500" cy="1618500"/>
          </a:xfrm>
          <a:prstGeom prst="ellipse">
            <a:avLst/>
          </a:prstGeom>
          <a:noFill/>
          <a:ln cap="flat" cmpd="sng" w="76200">
            <a:solidFill>
              <a:schemeClr val="accent2"/>
            </a:solidFill>
            <a:prstDash val="solid"/>
            <a:round/>
            <a:headEnd len="sm" w="sm" type="none"/>
            <a:tailEnd len="sm" w="sm" type="none"/>
          </a:ln>
        </p:spPr>
      </p:sp>
      <p:sp>
        <p:nvSpPr>
          <p:cNvPr id="4271" name="Google Shape;4271;p136"/>
          <p:cNvSpPr/>
          <p:nvPr>
            <p:ph idx="8" type="pic"/>
          </p:nvPr>
        </p:nvSpPr>
        <p:spPr>
          <a:xfrm>
            <a:off x="3762750" y="1604764"/>
            <a:ext cx="1618500" cy="1618500"/>
          </a:xfrm>
          <a:prstGeom prst="ellipse">
            <a:avLst/>
          </a:prstGeom>
          <a:noFill/>
          <a:ln cap="flat" cmpd="sng" w="76200">
            <a:solidFill>
              <a:schemeClr val="accent2"/>
            </a:solidFill>
            <a:prstDash val="solid"/>
            <a:round/>
            <a:headEnd len="sm" w="sm" type="none"/>
            <a:tailEnd len="sm" w="sm" type="none"/>
          </a:ln>
        </p:spPr>
      </p:sp>
      <p:sp>
        <p:nvSpPr>
          <p:cNvPr id="4272" name="Google Shape;4272;p136"/>
          <p:cNvSpPr/>
          <p:nvPr>
            <p:ph idx="9" type="pic"/>
          </p:nvPr>
        </p:nvSpPr>
        <p:spPr>
          <a:xfrm>
            <a:off x="6446550" y="1604764"/>
            <a:ext cx="1618500" cy="1618500"/>
          </a:xfrm>
          <a:prstGeom prst="ellipse">
            <a:avLst/>
          </a:prstGeom>
          <a:noFill/>
          <a:ln cap="flat" cmpd="sng" w="76200">
            <a:solidFill>
              <a:schemeClr val="accent2"/>
            </a:solidFill>
            <a:prstDash val="solid"/>
            <a:round/>
            <a:headEnd len="sm" w="sm" type="none"/>
            <a:tailEnd len="sm" w="sm" type="none"/>
          </a:ln>
        </p:spPr>
      </p:sp>
      <p:sp>
        <p:nvSpPr>
          <p:cNvPr id="4273" name="Google Shape;4273;p13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136"/>
          <p:cNvSpPr/>
          <p:nvPr/>
        </p:nvSpPr>
        <p:spPr>
          <a:xfrm>
            <a:off x="687650" y="4544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136"/>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6" name="Google Shape;4276;p136"/>
          <p:cNvGrpSpPr/>
          <p:nvPr/>
        </p:nvGrpSpPr>
        <p:grpSpPr>
          <a:xfrm>
            <a:off x="6484446" y="4544006"/>
            <a:ext cx="1441458" cy="810420"/>
            <a:chOff x="4147713" y="4380688"/>
            <a:chExt cx="810400" cy="455625"/>
          </a:xfrm>
        </p:grpSpPr>
        <p:grpSp>
          <p:nvGrpSpPr>
            <p:cNvPr id="4277" name="Google Shape;4277;p136"/>
            <p:cNvGrpSpPr/>
            <p:nvPr/>
          </p:nvGrpSpPr>
          <p:grpSpPr>
            <a:xfrm>
              <a:off x="4147713" y="4380688"/>
              <a:ext cx="652700" cy="455625"/>
              <a:chOff x="582725" y="3093100"/>
              <a:chExt cx="652700" cy="455625"/>
            </a:xfrm>
          </p:grpSpPr>
          <p:sp>
            <p:nvSpPr>
              <p:cNvPr id="4278" name="Google Shape;4278;p13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13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13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13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13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13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13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13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13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13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13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13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13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13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13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13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13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13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13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13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8" name="Google Shape;4298;p136"/>
            <p:cNvGrpSpPr/>
            <p:nvPr/>
          </p:nvGrpSpPr>
          <p:grpSpPr>
            <a:xfrm>
              <a:off x="4936213" y="4392363"/>
              <a:ext cx="21900" cy="443950"/>
              <a:chOff x="1213525" y="3104775"/>
              <a:chExt cx="21900" cy="443950"/>
            </a:xfrm>
          </p:grpSpPr>
          <p:sp>
            <p:nvSpPr>
              <p:cNvPr id="4299" name="Google Shape;4299;p13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13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13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13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303" name="Shape 4303"/>
        <p:cNvGrpSpPr/>
        <p:nvPr/>
      </p:nvGrpSpPr>
      <p:grpSpPr>
        <a:xfrm>
          <a:off x="0" y="0"/>
          <a:ext cx="0" cy="0"/>
          <a:chOff x="0" y="0"/>
          <a:chExt cx="0" cy="0"/>
        </a:xfrm>
      </p:grpSpPr>
      <p:sp>
        <p:nvSpPr>
          <p:cNvPr id="4304" name="Google Shape;4304;p137"/>
          <p:cNvSpPr txBox="1"/>
          <p:nvPr>
            <p:ph idx="1" type="subTitle"/>
          </p:nvPr>
        </p:nvSpPr>
        <p:spPr>
          <a:xfrm>
            <a:off x="993625" y="15180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05" name="Google Shape;4305;p137"/>
          <p:cNvSpPr txBox="1"/>
          <p:nvPr>
            <p:ph idx="2" type="subTitle"/>
          </p:nvPr>
        </p:nvSpPr>
        <p:spPr>
          <a:xfrm>
            <a:off x="993625"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6" name="Google Shape;4306;p137"/>
          <p:cNvSpPr txBox="1"/>
          <p:nvPr>
            <p:ph idx="3" type="subTitle"/>
          </p:nvPr>
        </p:nvSpPr>
        <p:spPr>
          <a:xfrm>
            <a:off x="4878781"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7" name="Google Shape;4307;p137"/>
          <p:cNvSpPr txBox="1"/>
          <p:nvPr>
            <p:ph idx="4" type="subTitle"/>
          </p:nvPr>
        </p:nvSpPr>
        <p:spPr>
          <a:xfrm>
            <a:off x="993625" y="3578775"/>
            <a:ext cx="3271500" cy="7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8" name="Google Shape;4308;p137"/>
          <p:cNvSpPr txBox="1"/>
          <p:nvPr>
            <p:ph idx="5" type="subTitle"/>
          </p:nvPr>
        </p:nvSpPr>
        <p:spPr>
          <a:xfrm>
            <a:off x="4878881" y="357877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9" name="Google Shape;4309;p1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10" name="Google Shape;4310;p137"/>
          <p:cNvSpPr txBox="1"/>
          <p:nvPr>
            <p:ph idx="6" type="subTitle"/>
          </p:nvPr>
        </p:nvSpPr>
        <p:spPr>
          <a:xfrm>
            <a:off x="993625"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11" name="Google Shape;4311;p137"/>
          <p:cNvSpPr txBox="1"/>
          <p:nvPr>
            <p:ph idx="7" type="subTitle"/>
          </p:nvPr>
        </p:nvSpPr>
        <p:spPr>
          <a:xfrm>
            <a:off x="4878776" y="1518075"/>
            <a:ext cx="3271500" cy="572700"/>
          </a:xfrm>
          <a:prstGeom prst="rect">
            <a:avLst/>
          </a:prstGeom>
          <a:ln>
            <a:noFill/>
          </a:ln>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12" name="Google Shape;4312;p137"/>
          <p:cNvSpPr txBox="1"/>
          <p:nvPr>
            <p:ph idx="8" type="subTitle"/>
          </p:nvPr>
        </p:nvSpPr>
        <p:spPr>
          <a:xfrm>
            <a:off x="4878876"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13" name="Google Shape;4313;p13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137"/>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137"/>
          <p:cNvSpPr/>
          <p:nvPr/>
        </p:nvSpPr>
        <p:spPr>
          <a:xfrm>
            <a:off x="8484325" y="39521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137"/>
          <p:cNvSpPr/>
          <p:nvPr/>
        </p:nvSpPr>
        <p:spPr>
          <a:xfrm>
            <a:off x="86337" y="339367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4317" name="Shape 4317"/>
        <p:cNvGrpSpPr/>
        <p:nvPr/>
      </p:nvGrpSpPr>
      <p:grpSpPr>
        <a:xfrm>
          <a:off x="0" y="0"/>
          <a:ext cx="0" cy="0"/>
          <a:chOff x="0" y="0"/>
          <a:chExt cx="0" cy="0"/>
        </a:xfrm>
      </p:grpSpPr>
      <p:sp>
        <p:nvSpPr>
          <p:cNvPr id="4318" name="Google Shape;4318;p138"/>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138"/>
          <p:cNvSpPr txBox="1"/>
          <p:nvPr>
            <p:ph idx="1" type="subTitle"/>
          </p:nvPr>
        </p:nvSpPr>
        <p:spPr>
          <a:xfrm>
            <a:off x="1192700"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20" name="Google Shape;4320;p138"/>
          <p:cNvSpPr txBox="1"/>
          <p:nvPr>
            <p:ph idx="2" type="subTitle"/>
          </p:nvPr>
        </p:nvSpPr>
        <p:spPr>
          <a:xfrm>
            <a:off x="1192700"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21" name="Google Shape;4321;p138"/>
          <p:cNvSpPr txBox="1"/>
          <p:nvPr>
            <p:ph idx="3" type="subTitle"/>
          </p:nvPr>
        </p:nvSpPr>
        <p:spPr>
          <a:xfrm>
            <a:off x="5157306"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22" name="Google Shape;4322;p138"/>
          <p:cNvSpPr txBox="1"/>
          <p:nvPr>
            <p:ph idx="4" type="subTitle"/>
          </p:nvPr>
        </p:nvSpPr>
        <p:spPr>
          <a:xfrm>
            <a:off x="1192700"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23" name="Google Shape;4323;p138"/>
          <p:cNvSpPr txBox="1"/>
          <p:nvPr>
            <p:ph idx="5" type="subTitle"/>
          </p:nvPr>
        </p:nvSpPr>
        <p:spPr>
          <a:xfrm>
            <a:off x="5157406"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24" name="Google Shape;4324;p1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25" name="Google Shape;4325;p138"/>
          <p:cNvSpPr txBox="1"/>
          <p:nvPr>
            <p:ph idx="6" type="subTitle"/>
          </p:nvPr>
        </p:nvSpPr>
        <p:spPr>
          <a:xfrm>
            <a:off x="1192700"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26" name="Google Shape;4326;p138"/>
          <p:cNvSpPr txBox="1"/>
          <p:nvPr>
            <p:ph idx="7" type="subTitle"/>
          </p:nvPr>
        </p:nvSpPr>
        <p:spPr>
          <a:xfrm>
            <a:off x="5157301"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27" name="Google Shape;4327;p138"/>
          <p:cNvSpPr txBox="1"/>
          <p:nvPr>
            <p:ph idx="8" type="subTitle"/>
          </p:nvPr>
        </p:nvSpPr>
        <p:spPr>
          <a:xfrm>
            <a:off x="5157401"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28" name="Google Shape;4328;p138"/>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13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138"/>
          <p:cNvSpPr/>
          <p:nvPr/>
        </p:nvSpPr>
        <p:spPr>
          <a:xfrm rot="-5400000">
            <a:off x="8179638" y="417915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138"/>
          <p:cNvSpPr/>
          <p:nvPr/>
        </p:nvSpPr>
        <p:spPr>
          <a:xfrm>
            <a:off x="8511636" y="30516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2" name="Google Shape;4332;p138"/>
          <p:cNvGrpSpPr/>
          <p:nvPr/>
        </p:nvGrpSpPr>
        <p:grpSpPr>
          <a:xfrm>
            <a:off x="52621" y="4633998"/>
            <a:ext cx="1441458" cy="810420"/>
            <a:chOff x="4147713" y="4380688"/>
            <a:chExt cx="810400" cy="455625"/>
          </a:xfrm>
        </p:grpSpPr>
        <p:grpSp>
          <p:nvGrpSpPr>
            <p:cNvPr id="4333" name="Google Shape;4333;p138"/>
            <p:cNvGrpSpPr/>
            <p:nvPr/>
          </p:nvGrpSpPr>
          <p:grpSpPr>
            <a:xfrm>
              <a:off x="4147713" y="4380688"/>
              <a:ext cx="652700" cy="455625"/>
              <a:chOff x="582725" y="3093100"/>
              <a:chExt cx="652700" cy="455625"/>
            </a:xfrm>
          </p:grpSpPr>
          <p:sp>
            <p:nvSpPr>
              <p:cNvPr id="4334" name="Google Shape;4334;p13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13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13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13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1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13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13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13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13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1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13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13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13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13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1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13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13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13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13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1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4" name="Google Shape;4354;p138"/>
            <p:cNvGrpSpPr/>
            <p:nvPr/>
          </p:nvGrpSpPr>
          <p:grpSpPr>
            <a:xfrm>
              <a:off x="4936213" y="4392363"/>
              <a:ext cx="21900" cy="443950"/>
              <a:chOff x="1213525" y="3104775"/>
              <a:chExt cx="21900" cy="443950"/>
            </a:xfrm>
          </p:grpSpPr>
          <p:sp>
            <p:nvSpPr>
              <p:cNvPr id="4355" name="Google Shape;4355;p1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1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1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1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59" name="Google Shape;4359;p138"/>
          <p:cNvGrpSpPr/>
          <p:nvPr/>
        </p:nvGrpSpPr>
        <p:grpSpPr>
          <a:xfrm>
            <a:off x="8664587" y="535009"/>
            <a:ext cx="800083" cy="1441505"/>
            <a:chOff x="8110792" y="535009"/>
            <a:chExt cx="800083" cy="1441505"/>
          </a:xfrm>
        </p:grpSpPr>
        <p:sp>
          <p:nvSpPr>
            <p:cNvPr id="4360" name="Google Shape;4360;p138"/>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138"/>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138"/>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138"/>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138"/>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138"/>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138"/>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138"/>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138"/>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138"/>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138"/>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138"/>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138"/>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138"/>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138"/>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138"/>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138"/>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138"/>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138"/>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138"/>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138"/>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138"/>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138"/>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138"/>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384" name="Shape 4384"/>
        <p:cNvGrpSpPr/>
        <p:nvPr/>
      </p:nvGrpSpPr>
      <p:grpSpPr>
        <a:xfrm>
          <a:off x="0" y="0"/>
          <a:ext cx="0" cy="0"/>
          <a:chOff x="0" y="0"/>
          <a:chExt cx="0" cy="0"/>
        </a:xfrm>
      </p:grpSpPr>
      <p:sp>
        <p:nvSpPr>
          <p:cNvPr id="4385" name="Google Shape;4385;p1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6" name="Google Shape;4386;p139"/>
          <p:cNvSpPr txBox="1"/>
          <p:nvPr>
            <p:ph idx="1" type="subTitle"/>
          </p:nvPr>
        </p:nvSpPr>
        <p:spPr>
          <a:xfrm>
            <a:off x="8724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87" name="Google Shape;4387;p139"/>
          <p:cNvSpPr txBox="1"/>
          <p:nvPr>
            <p:ph idx="2" type="subTitle"/>
          </p:nvPr>
        </p:nvSpPr>
        <p:spPr>
          <a:xfrm>
            <a:off x="34038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88" name="Google Shape;4388;p139"/>
          <p:cNvSpPr txBox="1"/>
          <p:nvPr>
            <p:ph idx="3" type="subTitle"/>
          </p:nvPr>
        </p:nvSpPr>
        <p:spPr>
          <a:xfrm>
            <a:off x="59352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89" name="Google Shape;4389;p139"/>
          <p:cNvSpPr txBox="1"/>
          <p:nvPr>
            <p:ph idx="4" type="subTitle"/>
          </p:nvPr>
        </p:nvSpPr>
        <p:spPr>
          <a:xfrm>
            <a:off x="8724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0" name="Google Shape;4390;p139"/>
          <p:cNvSpPr txBox="1"/>
          <p:nvPr>
            <p:ph idx="5" type="subTitle"/>
          </p:nvPr>
        </p:nvSpPr>
        <p:spPr>
          <a:xfrm>
            <a:off x="34038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1" name="Google Shape;4391;p139"/>
          <p:cNvSpPr txBox="1"/>
          <p:nvPr>
            <p:ph idx="6" type="subTitle"/>
          </p:nvPr>
        </p:nvSpPr>
        <p:spPr>
          <a:xfrm>
            <a:off x="59352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2" name="Google Shape;4392;p139"/>
          <p:cNvSpPr txBox="1"/>
          <p:nvPr>
            <p:ph idx="7" type="subTitle"/>
          </p:nvPr>
        </p:nvSpPr>
        <p:spPr>
          <a:xfrm>
            <a:off x="8675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93" name="Google Shape;4393;p139"/>
          <p:cNvSpPr txBox="1"/>
          <p:nvPr>
            <p:ph idx="8" type="subTitle"/>
          </p:nvPr>
        </p:nvSpPr>
        <p:spPr>
          <a:xfrm>
            <a:off x="34038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94" name="Google Shape;4394;p139"/>
          <p:cNvSpPr txBox="1"/>
          <p:nvPr>
            <p:ph idx="9" type="subTitle"/>
          </p:nvPr>
        </p:nvSpPr>
        <p:spPr>
          <a:xfrm>
            <a:off x="59401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95" name="Google Shape;4395;p139"/>
          <p:cNvSpPr txBox="1"/>
          <p:nvPr>
            <p:ph idx="13" type="subTitle"/>
          </p:nvPr>
        </p:nvSpPr>
        <p:spPr>
          <a:xfrm>
            <a:off x="8675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96" name="Google Shape;4396;p139"/>
          <p:cNvSpPr txBox="1"/>
          <p:nvPr>
            <p:ph idx="14" type="subTitle"/>
          </p:nvPr>
        </p:nvSpPr>
        <p:spPr>
          <a:xfrm>
            <a:off x="34038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97" name="Google Shape;4397;p139"/>
          <p:cNvSpPr txBox="1"/>
          <p:nvPr>
            <p:ph idx="15" type="subTitle"/>
          </p:nvPr>
        </p:nvSpPr>
        <p:spPr>
          <a:xfrm>
            <a:off x="59401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98" name="Google Shape;4398;p139"/>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13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13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401" name="Shape 4401"/>
        <p:cNvGrpSpPr/>
        <p:nvPr/>
      </p:nvGrpSpPr>
      <p:grpSpPr>
        <a:xfrm>
          <a:off x="0" y="0"/>
          <a:ext cx="0" cy="0"/>
          <a:chOff x="0" y="0"/>
          <a:chExt cx="0" cy="0"/>
        </a:xfrm>
      </p:grpSpPr>
      <p:sp>
        <p:nvSpPr>
          <p:cNvPr id="4402" name="Google Shape;4402;p140"/>
          <p:cNvSpPr txBox="1"/>
          <p:nvPr>
            <p:ph hasCustomPrompt="1" type="title"/>
          </p:nvPr>
        </p:nvSpPr>
        <p:spPr>
          <a:xfrm>
            <a:off x="2450550" y="540000"/>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03" name="Google Shape;4403;p140"/>
          <p:cNvSpPr txBox="1"/>
          <p:nvPr>
            <p:ph idx="1" type="subTitle"/>
          </p:nvPr>
        </p:nvSpPr>
        <p:spPr>
          <a:xfrm>
            <a:off x="2450550" y="1246027"/>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04" name="Google Shape;4404;p140"/>
          <p:cNvSpPr txBox="1"/>
          <p:nvPr>
            <p:ph hasCustomPrompt="1" idx="2" type="title"/>
          </p:nvPr>
        </p:nvSpPr>
        <p:spPr>
          <a:xfrm>
            <a:off x="2450550" y="1996142"/>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05" name="Google Shape;4405;p140"/>
          <p:cNvSpPr txBox="1"/>
          <p:nvPr>
            <p:ph idx="3" type="subTitle"/>
          </p:nvPr>
        </p:nvSpPr>
        <p:spPr>
          <a:xfrm>
            <a:off x="2450550" y="2702169"/>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06" name="Google Shape;4406;p140"/>
          <p:cNvSpPr txBox="1"/>
          <p:nvPr>
            <p:ph hasCustomPrompt="1" idx="4" type="title"/>
          </p:nvPr>
        </p:nvSpPr>
        <p:spPr>
          <a:xfrm>
            <a:off x="2450550" y="3452296"/>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07" name="Google Shape;4407;p140"/>
          <p:cNvSpPr txBox="1"/>
          <p:nvPr>
            <p:ph idx="5" type="subTitle"/>
          </p:nvPr>
        </p:nvSpPr>
        <p:spPr>
          <a:xfrm>
            <a:off x="2450550" y="4158324"/>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08" name="Google Shape;4408;p140"/>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14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140"/>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1" name="Google Shape;4411;p140"/>
          <p:cNvGrpSpPr/>
          <p:nvPr/>
        </p:nvGrpSpPr>
        <p:grpSpPr>
          <a:xfrm>
            <a:off x="8110792" y="535009"/>
            <a:ext cx="800083" cy="1441505"/>
            <a:chOff x="8110792" y="535009"/>
            <a:chExt cx="800083" cy="1441505"/>
          </a:xfrm>
        </p:grpSpPr>
        <p:sp>
          <p:nvSpPr>
            <p:cNvPr id="4412" name="Google Shape;4412;p140"/>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140"/>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140"/>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140"/>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140"/>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140"/>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140"/>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140"/>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140"/>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140"/>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140"/>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140"/>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140"/>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140"/>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140"/>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140"/>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140"/>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140"/>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140"/>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140"/>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140"/>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140"/>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140"/>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140"/>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6" name="Google Shape;4436;p140"/>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4437" name="Shape 4437"/>
        <p:cNvGrpSpPr/>
        <p:nvPr/>
      </p:nvGrpSpPr>
      <p:grpSpPr>
        <a:xfrm>
          <a:off x="0" y="0"/>
          <a:ext cx="0" cy="0"/>
          <a:chOff x="0" y="0"/>
          <a:chExt cx="0" cy="0"/>
        </a:xfrm>
      </p:grpSpPr>
      <p:sp>
        <p:nvSpPr>
          <p:cNvPr id="4438" name="Google Shape;4438;p141"/>
          <p:cNvSpPr txBox="1"/>
          <p:nvPr>
            <p:ph hasCustomPrompt="1" type="title"/>
          </p:nvPr>
        </p:nvSpPr>
        <p:spPr>
          <a:xfrm>
            <a:off x="14580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39" name="Google Shape;4439;p141"/>
          <p:cNvSpPr txBox="1"/>
          <p:nvPr>
            <p:ph idx="1" type="subTitle"/>
          </p:nvPr>
        </p:nvSpPr>
        <p:spPr>
          <a:xfrm>
            <a:off x="7151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40" name="Google Shape;4440;p141"/>
          <p:cNvSpPr txBox="1"/>
          <p:nvPr>
            <p:ph hasCustomPrompt="1" idx="2" type="title"/>
          </p:nvPr>
        </p:nvSpPr>
        <p:spPr>
          <a:xfrm>
            <a:off x="40576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41" name="Google Shape;4441;p141"/>
          <p:cNvSpPr txBox="1"/>
          <p:nvPr>
            <p:ph idx="3" type="subTitle"/>
          </p:nvPr>
        </p:nvSpPr>
        <p:spPr>
          <a:xfrm>
            <a:off x="33147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42" name="Google Shape;4442;p141"/>
          <p:cNvSpPr txBox="1"/>
          <p:nvPr>
            <p:ph hasCustomPrompt="1" idx="4" type="title"/>
          </p:nvPr>
        </p:nvSpPr>
        <p:spPr>
          <a:xfrm>
            <a:off x="66572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43" name="Google Shape;4443;p141"/>
          <p:cNvSpPr txBox="1"/>
          <p:nvPr>
            <p:ph idx="5" type="subTitle"/>
          </p:nvPr>
        </p:nvSpPr>
        <p:spPr>
          <a:xfrm>
            <a:off x="59143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44" name="Google Shape;4444;p141"/>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45" name="Google Shape;4445;p141"/>
          <p:cNvSpPr txBox="1"/>
          <p:nvPr>
            <p:ph idx="7" type="subTitle"/>
          </p:nvPr>
        </p:nvSpPr>
        <p:spPr>
          <a:xfrm>
            <a:off x="7200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446" name="Google Shape;4446;p141"/>
          <p:cNvSpPr txBox="1"/>
          <p:nvPr>
            <p:ph idx="8" type="subTitle"/>
          </p:nvPr>
        </p:nvSpPr>
        <p:spPr>
          <a:xfrm>
            <a:off x="331715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447" name="Google Shape;4447;p141"/>
          <p:cNvSpPr txBox="1"/>
          <p:nvPr>
            <p:ph idx="9" type="subTitle"/>
          </p:nvPr>
        </p:nvSpPr>
        <p:spPr>
          <a:xfrm>
            <a:off x="59143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448" name="Google Shape;4448;p141"/>
          <p:cNvSpPr/>
          <p:nvPr/>
        </p:nvSpPr>
        <p:spPr>
          <a:xfrm rot="10800000">
            <a:off x="8410710" y="48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14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141"/>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141"/>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141"/>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141"/>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141"/>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455" name="Shape 4455"/>
        <p:cNvGrpSpPr/>
        <p:nvPr/>
      </p:nvGrpSpPr>
      <p:grpSpPr>
        <a:xfrm>
          <a:off x="0" y="0"/>
          <a:ext cx="0" cy="0"/>
          <a:chOff x="0" y="0"/>
          <a:chExt cx="0" cy="0"/>
        </a:xfrm>
      </p:grpSpPr>
      <p:sp>
        <p:nvSpPr>
          <p:cNvPr id="4456" name="Google Shape;4456;p142"/>
          <p:cNvSpPr txBox="1"/>
          <p:nvPr>
            <p:ph type="ctrTitle"/>
          </p:nvPr>
        </p:nvSpPr>
        <p:spPr>
          <a:xfrm>
            <a:off x="2429925" y="368886"/>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57" name="Google Shape;4457;p142"/>
          <p:cNvSpPr txBox="1"/>
          <p:nvPr>
            <p:ph idx="1" type="subTitle"/>
          </p:nvPr>
        </p:nvSpPr>
        <p:spPr>
          <a:xfrm>
            <a:off x="2425050" y="2447559"/>
            <a:ext cx="4293900" cy="13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458" name="Google Shape;4458;p142"/>
          <p:cNvSpPr txBox="1"/>
          <p:nvPr/>
        </p:nvSpPr>
        <p:spPr>
          <a:xfrm>
            <a:off x="2356800" y="4173800"/>
            <a:ext cx="4430400" cy="43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b="1" lang="en" sz="1200">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
        <p:nvSpPr>
          <p:cNvPr id="4459" name="Google Shape;4459;p14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142"/>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142"/>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142"/>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142"/>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142"/>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142"/>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6" name="Google Shape;4466;p142"/>
          <p:cNvGrpSpPr/>
          <p:nvPr/>
        </p:nvGrpSpPr>
        <p:grpSpPr>
          <a:xfrm rot="-5400000">
            <a:off x="7708171" y="2011407"/>
            <a:ext cx="1441458" cy="810420"/>
            <a:chOff x="4147713" y="4380688"/>
            <a:chExt cx="810400" cy="455625"/>
          </a:xfrm>
        </p:grpSpPr>
        <p:grpSp>
          <p:nvGrpSpPr>
            <p:cNvPr id="4467" name="Google Shape;4467;p142"/>
            <p:cNvGrpSpPr/>
            <p:nvPr/>
          </p:nvGrpSpPr>
          <p:grpSpPr>
            <a:xfrm>
              <a:off x="4147713" y="4380688"/>
              <a:ext cx="652700" cy="455625"/>
              <a:chOff x="582725" y="3093100"/>
              <a:chExt cx="652700" cy="455625"/>
            </a:xfrm>
          </p:grpSpPr>
          <p:sp>
            <p:nvSpPr>
              <p:cNvPr id="4468" name="Google Shape;4468;p14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14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14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14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1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14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14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14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14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1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14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14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14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14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1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14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14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14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14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1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8" name="Google Shape;4488;p142"/>
            <p:cNvGrpSpPr/>
            <p:nvPr/>
          </p:nvGrpSpPr>
          <p:grpSpPr>
            <a:xfrm>
              <a:off x="4936213" y="4392363"/>
              <a:ext cx="21900" cy="443950"/>
              <a:chOff x="1213525" y="3104775"/>
              <a:chExt cx="21900" cy="443950"/>
            </a:xfrm>
          </p:grpSpPr>
          <p:sp>
            <p:nvSpPr>
              <p:cNvPr id="4489" name="Google Shape;4489;p1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1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1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1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93" name="Google Shape;4493;p142"/>
          <p:cNvGrpSpPr/>
          <p:nvPr/>
        </p:nvGrpSpPr>
        <p:grpSpPr>
          <a:xfrm>
            <a:off x="-429654" y="2946094"/>
            <a:ext cx="1441458" cy="810420"/>
            <a:chOff x="4147713" y="4380688"/>
            <a:chExt cx="810400" cy="455625"/>
          </a:xfrm>
        </p:grpSpPr>
        <p:grpSp>
          <p:nvGrpSpPr>
            <p:cNvPr id="4494" name="Google Shape;4494;p142"/>
            <p:cNvGrpSpPr/>
            <p:nvPr/>
          </p:nvGrpSpPr>
          <p:grpSpPr>
            <a:xfrm>
              <a:off x="4147713" y="4380688"/>
              <a:ext cx="652700" cy="455625"/>
              <a:chOff x="582725" y="3093100"/>
              <a:chExt cx="652700" cy="455625"/>
            </a:xfrm>
          </p:grpSpPr>
          <p:sp>
            <p:nvSpPr>
              <p:cNvPr id="4495" name="Google Shape;4495;p14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14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14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14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1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14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14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14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14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1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14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14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14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14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1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14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14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14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14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1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5" name="Google Shape;4515;p142"/>
            <p:cNvGrpSpPr/>
            <p:nvPr/>
          </p:nvGrpSpPr>
          <p:grpSpPr>
            <a:xfrm>
              <a:off x="4936213" y="4392363"/>
              <a:ext cx="21900" cy="443950"/>
              <a:chOff x="1213525" y="3104775"/>
              <a:chExt cx="21900" cy="443950"/>
            </a:xfrm>
          </p:grpSpPr>
          <p:sp>
            <p:nvSpPr>
              <p:cNvPr id="4516" name="Google Shape;4516;p1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1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1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1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520" name="Shape 4520"/>
        <p:cNvGrpSpPr/>
        <p:nvPr/>
      </p:nvGrpSpPr>
      <p:grpSpPr>
        <a:xfrm>
          <a:off x="0" y="0"/>
          <a:ext cx="0" cy="0"/>
          <a:chOff x="0" y="0"/>
          <a:chExt cx="0" cy="0"/>
        </a:xfrm>
      </p:grpSpPr>
      <p:sp>
        <p:nvSpPr>
          <p:cNvPr id="4521" name="Google Shape;4521;p143"/>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143"/>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3" name="Google Shape;4523;p143"/>
          <p:cNvGrpSpPr/>
          <p:nvPr/>
        </p:nvGrpSpPr>
        <p:grpSpPr>
          <a:xfrm>
            <a:off x="258783" y="2867769"/>
            <a:ext cx="1441458" cy="810420"/>
            <a:chOff x="4147713" y="4380688"/>
            <a:chExt cx="810400" cy="455625"/>
          </a:xfrm>
        </p:grpSpPr>
        <p:grpSp>
          <p:nvGrpSpPr>
            <p:cNvPr id="4524" name="Google Shape;4524;p143"/>
            <p:cNvGrpSpPr/>
            <p:nvPr/>
          </p:nvGrpSpPr>
          <p:grpSpPr>
            <a:xfrm>
              <a:off x="4147713" y="4380688"/>
              <a:ext cx="652700" cy="455625"/>
              <a:chOff x="582725" y="3093100"/>
              <a:chExt cx="652700" cy="455625"/>
            </a:xfrm>
          </p:grpSpPr>
          <p:sp>
            <p:nvSpPr>
              <p:cNvPr id="4525" name="Google Shape;4525;p14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14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14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14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14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14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14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14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14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14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14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14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14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14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14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14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14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14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14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14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5" name="Google Shape;4545;p143"/>
            <p:cNvGrpSpPr/>
            <p:nvPr/>
          </p:nvGrpSpPr>
          <p:grpSpPr>
            <a:xfrm>
              <a:off x="4936213" y="4392363"/>
              <a:ext cx="21900" cy="443950"/>
              <a:chOff x="1213525" y="3104775"/>
              <a:chExt cx="21900" cy="443950"/>
            </a:xfrm>
          </p:grpSpPr>
          <p:sp>
            <p:nvSpPr>
              <p:cNvPr id="4546" name="Google Shape;4546;p14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14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14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14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50" name="Google Shape;4550;p143"/>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143"/>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143"/>
          <p:cNvSpPr/>
          <p:nvPr/>
        </p:nvSpPr>
        <p:spPr>
          <a:xfrm>
            <a:off x="446025" y="52027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143"/>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4" name="Google Shape;4554;p143"/>
          <p:cNvGrpSpPr/>
          <p:nvPr/>
        </p:nvGrpSpPr>
        <p:grpSpPr>
          <a:xfrm rot="-5400000">
            <a:off x="6771621" y="1652169"/>
            <a:ext cx="1441458" cy="810420"/>
            <a:chOff x="4147713" y="4380688"/>
            <a:chExt cx="810400" cy="455625"/>
          </a:xfrm>
        </p:grpSpPr>
        <p:grpSp>
          <p:nvGrpSpPr>
            <p:cNvPr id="4555" name="Google Shape;4555;p143"/>
            <p:cNvGrpSpPr/>
            <p:nvPr/>
          </p:nvGrpSpPr>
          <p:grpSpPr>
            <a:xfrm>
              <a:off x="4147713" y="4380688"/>
              <a:ext cx="652700" cy="455625"/>
              <a:chOff x="582725" y="3093100"/>
              <a:chExt cx="652700" cy="455625"/>
            </a:xfrm>
          </p:grpSpPr>
          <p:sp>
            <p:nvSpPr>
              <p:cNvPr id="4556" name="Google Shape;4556;p14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14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14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14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14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14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14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14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14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14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14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14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14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14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14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14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14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14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14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14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6" name="Google Shape;4576;p143"/>
            <p:cNvGrpSpPr/>
            <p:nvPr/>
          </p:nvGrpSpPr>
          <p:grpSpPr>
            <a:xfrm>
              <a:off x="4936213" y="4392363"/>
              <a:ext cx="21900" cy="443950"/>
              <a:chOff x="1213525" y="3104775"/>
              <a:chExt cx="21900" cy="443950"/>
            </a:xfrm>
          </p:grpSpPr>
          <p:sp>
            <p:nvSpPr>
              <p:cNvPr id="4577" name="Google Shape;4577;p14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14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14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14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81" name="Google Shape;4581;p14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313" name="Shape 313"/>
        <p:cNvGrpSpPr/>
        <p:nvPr/>
      </p:nvGrpSpPr>
      <p:grpSpPr>
        <a:xfrm>
          <a:off x="0" y="0"/>
          <a:ext cx="0" cy="0"/>
          <a:chOff x="0" y="0"/>
          <a:chExt cx="0" cy="0"/>
        </a:xfrm>
      </p:grpSpPr>
      <p:sp>
        <p:nvSpPr>
          <p:cNvPr id="314" name="Google Shape;314;p15"/>
          <p:cNvSpPr txBox="1"/>
          <p:nvPr>
            <p:ph type="title"/>
          </p:nvPr>
        </p:nvSpPr>
        <p:spPr>
          <a:xfrm flipH="1">
            <a:off x="1225196" y="1897743"/>
            <a:ext cx="47979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5" name="Google Shape;315;p15"/>
          <p:cNvSpPr txBox="1"/>
          <p:nvPr>
            <p:ph hasCustomPrompt="1" idx="2" type="title"/>
          </p:nvPr>
        </p:nvSpPr>
        <p:spPr>
          <a:xfrm flipH="1">
            <a:off x="6604659" y="2221033"/>
            <a:ext cx="1124700" cy="750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6" name="Google Shape;316;p15"/>
          <p:cNvSpPr txBox="1"/>
          <p:nvPr>
            <p:ph idx="1" type="subTitle"/>
          </p:nvPr>
        </p:nvSpPr>
        <p:spPr>
          <a:xfrm flipH="1">
            <a:off x="1225200" y="2780166"/>
            <a:ext cx="4797900" cy="442800"/>
          </a:xfrm>
          <a:prstGeom prst="rect">
            <a:avLst/>
          </a:prstGeom>
          <a:solidFill>
            <a:schemeClr val="accent1"/>
          </a:solidFill>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15"/>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8310550" y="29049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33152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15"/>
          <p:cNvGrpSpPr/>
          <p:nvPr/>
        </p:nvGrpSpPr>
        <p:grpSpPr>
          <a:xfrm rot="-5400000">
            <a:off x="7708171" y="3875783"/>
            <a:ext cx="1441458" cy="810420"/>
            <a:chOff x="4147713" y="4380688"/>
            <a:chExt cx="810400" cy="455625"/>
          </a:xfrm>
        </p:grpSpPr>
        <p:grpSp>
          <p:nvGrpSpPr>
            <p:cNvPr id="323" name="Google Shape;323;p15"/>
            <p:cNvGrpSpPr/>
            <p:nvPr/>
          </p:nvGrpSpPr>
          <p:grpSpPr>
            <a:xfrm>
              <a:off x="4147713" y="4380688"/>
              <a:ext cx="652700" cy="455625"/>
              <a:chOff x="582725" y="3093100"/>
              <a:chExt cx="652700" cy="455625"/>
            </a:xfrm>
          </p:grpSpPr>
          <p:sp>
            <p:nvSpPr>
              <p:cNvPr id="324" name="Google Shape;324;p1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5"/>
            <p:cNvGrpSpPr/>
            <p:nvPr/>
          </p:nvGrpSpPr>
          <p:grpSpPr>
            <a:xfrm>
              <a:off x="4936213" y="4392363"/>
              <a:ext cx="21900" cy="443950"/>
              <a:chOff x="1213525" y="3104775"/>
              <a:chExt cx="21900" cy="443950"/>
            </a:xfrm>
          </p:grpSpPr>
          <p:sp>
            <p:nvSpPr>
              <p:cNvPr id="345" name="Google Shape;345;p1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9" name="Google Shape;349;p15"/>
          <p:cNvGrpSpPr/>
          <p:nvPr/>
        </p:nvGrpSpPr>
        <p:grpSpPr>
          <a:xfrm>
            <a:off x="-429654" y="2946094"/>
            <a:ext cx="1441458" cy="810420"/>
            <a:chOff x="4147713" y="4380688"/>
            <a:chExt cx="810400" cy="455625"/>
          </a:xfrm>
        </p:grpSpPr>
        <p:grpSp>
          <p:nvGrpSpPr>
            <p:cNvPr id="350" name="Google Shape;350;p15"/>
            <p:cNvGrpSpPr/>
            <p:nvPr/>
          </p:nvGrpSpPr>
          <p:grpSpPr>
            <a:xfrm>
              <a:off x="4147713" y="4380688"/>
              <a:ext cx="652700" cy="455625"/>
              <a:chOff x="582725" y="3093100"/>
              <a:chExt cx="652700" cy="455625"/>
            </a:xfrm>
          </p:grpSpPr>
          <p:sp>
            <p:nvSpPr>
              <p:cNvPr id="351" name="Google Shape;351;p1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15"/>
            <p:cNvGrpSpPr/>
            <p:nvPr/>
          </p:nvGrpSpPr>
          <p:grpSpPr>
            <a:xfrm>
              <a:off x="4936213" y="4392363"/>
              <a:ext cx="21900" cy="443950"/>
              <a:chOff x="1213525" y="3104775"/>
              <a:chExt cx="21900" cy="443950"/>
            </a:xfrm>
          </p:grpSpPr>
          <p:sp>
            <p:nvSpPr>
              <p:cNvPr id="372" name="Google Shape;372;p1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6" name="Google Shape;376;p1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582" name="Shape 4582"/>
        <p:cNvGrpSpPr/>
        <p:nvPr/>
      </p:nvGrpSpPr>
      <p:grpSpPr>
        <a:xfrm>
          <a:off x="0" y="0"/>
          <a:ext cx="0" cy="0"/>
          <a:chOff x="0" y="0"/>
          <a:chExt cx="0" cy="0"/>
        </a:xfrm>
      </p:grpSpPr>
      <p:sp>
        <p:nvSpPr>
          <p:cNvPr id="4583" name="Google Shape;4583;p144"/>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144"/>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144"/>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144"/>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144"/>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8" name="Google Shape;4588;p144"/>
          <p:cNvGrpSpPr/>
          <p:nvPr/>
        </p:nvGrpSpPr>
        <p:grpSpPr>
          <a:xfrm>
            <a:off x="7543771" y="4608507"/>
            <a:ext cx="1441458" cy="810420"/>
            <a:chOff x="4147713" y="4380688"/>
            <a:chExt cx="810400" cy="455625"/>
          </a:xfrm>
        </p:grpSpPr>
        <p:grpSp>
          <p:nvGrpSpPr>
            <p:cNvPr id="4589" name="Google Shape;4589;p144"/>
            <p:cNvGrpSpPr/>
            <p:nvPr/>
          </p:nvGrpSpPr>
          <p:grpSpPr>
            <a:xfrm>
              <a:off x="4147713" y="4380688"/>
              <a:ext cx="652700" cy="455625"/>
              <a:chOff x="582725" y="3093100"/>
              <a:chExt cx="652700" cy="455625"/>
            </a:xfrm>
          </p:grpSpPr>
          <p:sp>
            <p:nvSpPr>
              <p:cNvPr id="4590" name="Google Shape;4590;p14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14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14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14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14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14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14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14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14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14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14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14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14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14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14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14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14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14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14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14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0" name="Google Shape;4610;p144"/>
            <p:cNvGrpSpPr/>
            <p:nvPr/>
          </p:nvGrpSpPr>
          <p:grpSpPr>
            <a:xfrm>
              <a:off x="4936213" y="4392363"/>
              <a:ext cx="21900" cy="443950"/>
              <a:chOff x="1213525" y="3104775"/>
              <a:chExt cx="21900" cy="443950"/>
            </a:xfrm>
          </p:grpSpPr>
          <p:sp>
            <p:nvSpPr>
              <p:cNvPr id="4611" name="Google Shape;4611;p14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14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14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14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15" name="Google Shape;4615;p144"/>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14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77" name="Shape 377"/>
        <p:cNvGrpSpPr/>
        <p:nvPr/>
      </p:nvGrpSpPr>
      <p:grpSpPr>
        <a:xfrm>
          <a:off x="0" y="0"/>
          <a:ext cx="0" cy="0"/>
          <a:chOff x="0" y="0"/>
          <a:chExt cx="0" cy="0"/>
        </a:xfrm>
      </p:grpSpPr>
      <p:sp>
        <p:nvSpPr>
          <p:cNvPr id="378" name="Google Shape;378;p16"/>
          <p:cNvSpPr txBox="1"/>
          <p:nvPr>
            <p:ph type="title"/>
          </p:nvPr>
        </p:nvSpPr>
        <p:spPr>
          <a:xfrm>
            <a:off x="1913375" y="2969438"/>
            <a:ext cx="53172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79" name="Google Shape;379;p16"/>
          <p:cNvSpPr txBox="1"/>
          <p:nvPr>
            <p:ph idx="1" type="subTitle"/>
          </p:nvPr>
        </p:nvSpPr>
        <p:spPr>
          <a:xfrm>
            <a:off x="1913375" y="1642138"/>
            <a:ext cx="5317200" cy="129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380" name="Google Shape;380;p16"/>
          <p:cNvSpPr/>
          <p:nvPr/>
        </p:nvSpPr>
        <p:spPr>
          <a:xfrm>
            <a:off x="311470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382" name="Shape 382"/>
        <p:cNvGrpSpPr/>
        <p:nvPr/>
      </p:nvGrpSpPr>
      <p:grpSpPr>
        <a:xfrm>
          <a:off x="0" y="0"/>
          <a:ext cx="0" cy="0"/>
          <a:chOff x="0" y="0"/>
          <a:chExt cx="0" cy="0"/>
        </a:xfrm>
      </p:grpSpPr>
      <p:sp>
        <p:nvSpPr>
          <p:cNvPr id="383" name="Google Shape;383;p17"/>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5" name="Google Shape;385;p17"/>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7"/>
          <p:cNvGrpSpPr/>
          <p:nvPr/>
        </p:nvGrpSpPr>
        <p:grpSpPr>
          <a:xfrm>
            <a:off x="7543771" y="4608507"/>
            <a:ext cx="1441458" cy="810420"/>
            <a:chOff x="4147713" y="4380688"/>
            <a:chExt cx="810400" cy="455625"/>
          </a:xfrm>
        </p:grpSpPr>
        <p:grpSp>
          <p:nvGrpSpPr>
            <p:cNvPr id="390" name="Google Shape;390;p17"/>
            <p:cNvGrpSpPr/>
            <p:nvPr/>
          </p:nvGrpSpPr>
          <p:grpSpPr>
            <a:xfrm>
              <a:off x="4147713" y="4380688"/>
              <a:ext cx="652700" cy="455625"/>
              <a:chOff x="582725" y="3093100"/>
              <a:chExt cx="652700" cy="455625"/>
            </a:xfrm>
          </p:grpSpPr>
          <p:sp>
            <p:nvSpPr>
              <p:cNvPr id="391" name="Google Shape;391;p1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7"/>
            <p:cNvGrpSpPr/>
            <p:nvPr/>
          </p:nvGrpSpPr>
          <p:grpSpPr>
            <a:xfrm>
              <a:off x="4936213" y="4392363"/>
              <a:ext cx="21900" cy="443950"/>
              <a:chOff x="1213525" y="3104775"/>
              <a:chExt cx="21900" cy="443950"/>
            </a:xfrm>
          </p:grpSpPr>
          <p:sp>
            <p:nvSpPr>
              <p:cNvPr id="412" name="Google Shape;412;p1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6" name="Google Shape;416;p17"/>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418" name="Shape 418"/>
        <p:cNvGrpSpPr/>
        <p:nvPr/>
      </p:nvGrpSpPr>
      <p:grpSpPr>
        <a:xfrm>
          <a:off x="0" y="0"/>
          <a:ext cx="0" cy="0"/>
          <a:chOff x="0" y="0"/>
          <a:chExt cx="0" cy="0"/>
        </a:xfrm>
      </p:grpSpPr>
      <p:sp>
        <p:nvSpPr>
          <p:cNvPr id="419" name="Google Shape;419;p18"/>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1" name="Google Shape;421;p1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7725863" y="44465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18"/>
          <p:cNvGrpSpPr/>
          <p:nvPr/>
        </p:nvGrpSpPr>
        <p:grpSpPr>
          <a:xfrm>
            <a:off x="52621" y="4281053"/>
            <a:ext cx="1441458" cy="810420"/>
            <a:chOff x="4147713" y="4380688"/>
            <a:chExt cx="810400" cy="455625"/>
          </a:xfrm>
        </p:grpSpPr>
        <p:grpSp>
          <p:nvGrpSpPr>
            <p:cNvPr id="426" name="Google Shape;426;p18"/>
            <p:cNvGrpSpPr/>
            <p:nvPr/>
          </p:nvGrpSpPr>
          <p:grpSpPr>
            <a:xfrm>
              <a:off x="4147713" y="4380688"/>
              <a:ext cx="652700" cy="455625"/>
              <a:chOff x="582725" y="3093100"/>
              <a:chExt cx="652700" cy="455625"/>
            </a:xfrm>
          </p:grpSpPr>
          <p:sp>
            <p:nvSpPr>
              <p:cNvPr id="427" name="Google Shape;427;p1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8"/>
            <p:cNvGrpSpPr/>
            <p:nvPr/>
          </p:nvGrpSpPr>
          <p:grpSpPr>
            <a:xfrm>
              <a:off x="4936213" y="4392363"/>
              <a:ext cx="21900" cy="443950"/>
              <a:chOff x="1213525" y="3104775"/>
              <a:chExt cx="21900" cy="443950"/>
            </a:xfrm>
          </p:grpSpPr>
          <p:sp>
            <p:nvSpPr>
              <p:cNvPr id="448" name="Google Shape;448;p1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2" name="Google Shape;452;p18"/>
          <p:cNvGrpSpPr/>
          <p:nvPr/>
        </p:nvGrpSpPr>
        <p:grpSpPr>
          <a:xfrm>
            <a:off x="8428892" y="535009"/>
            <a:ext cx="800083" cy="1441505"/>
            <a:chOff x="8110792" y="535009"/>
            <a:chExt cx="800083" cy="1441505"/>
          </a:xfrm>
        </p:grpSpPr>
        <p:sp>
          <p:nvSpPr>
            <p:cNvPr id="453" name="Google Shape;453;p18"/>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477" name="Shape 477"/>
        <p:cNvGrpSpPr/>
        <p:nvPr/>
      </p:nvGrpSpPr>
      <p:grpSpPr>
        <a:xfrm>
          <a:off x="0" y="0"/>
          <a:ext cx="0" cy="0"/>
          <a:chOff x="0" y="0"/>
          <a:chExt cx="0" cy="0"/>
        </a:xfrm>
      </p:grpSpPr>
      <p:sp>
        <p:nvSpPr>
          <p:cNvPr id="478" name="Google Shape;478;p19"/>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0" name="Google Shape;480;p1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8566335" y="3950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6337" y="38442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19"/>
          <p:cNvGrpSpPr/>
          <p:nvPr/>
        </p:nvGrpSpPr>
        <p:grpSpPr>
          <a:xfrm>
            <a:off x="-998882" y="565921"/>
            <a:ext cx="1441458" cy="810420"/>
            <a:chOff x="4147713" y="4380688"/>
            <a:chExt cx="810400" cy="455625"/>
          </a:xfrm>
        </p:grpSpPr>
        <p:grpSp>
          <p:nvGrpSpPr>
            <p:cNvPr id="484" name="Google Shape;484;p19"/>
            <p:cNvGrpSpPr/>
            <p:nvPr/>
          </p:nvGrpSpPr>
          <p:grpSpPr>
            <a:xfrm>
              <a:off x="4147713" y="4380688"/>
              <a:ext cx="652700" cy="455625"/>
              <a:chOff x="582725" y="3093100"/>
              <a:chExt cx="652700" cy="455625"/>
            </a:xfrm>
          </p:grpSpPr>
          <p:sp>
            <p:nvSpPr>
              <p:cNvPr id="485" name="Google Shape;485;p1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9"/>
            <p:cNvGrpSpPr/>
            <p:nvPr/>
          </p:nvGrpSpPr>
          <p:grpSpPr>
            <a:xfrm>
              <a:off x="4936213" y="4392363"/>
              <a:ext cx="21900" cy="443950"/>
              <a:chOff x="1213525" y="3104775"/>
              <a:chExt cx="21900" cy="443950"/>
            </a:xfrm>
          </p:grpSpPr>
          <p:sp>
            <p:nvSpPr>
              <p:cNvPr id="506" name="Google Shape;506;p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0" name="Google Shape;510;p19"/>
          <p:cNvSpPr/>
          <p:nvPr/>
        </p:nvSpPr>
        <p:spPr>
          <a:xfrm>
            <a:off x="8730925" y="11927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19"/>
          <p:cNvGrpSpPr/>
          <p:nvPr/>
        </p:nvGrpSpPr>
        <p:grpSpPr>
          <a:xfrm rot="-5400000">
            <a:off x="8355290" y="2406282"/>
            <a:ext cx="1441458" cy="810420"/>
            <a:chOff x="4147713" y="4380688"/>
            <a:chExt cx="810400" cy="455625"/>
          </a:xfrm>
        </p:grpSpPr>
        <p:grpSp>
          <p:nvGrpSpPr>
            <p:cNvPr id="512" name="Google Shape;512;p19"/>
            <p:cNvGrpSpPr/>
            <p:nvPr/>
          </p:nvGrpSpPr>
          <p:grpSpPr>
            <a:xfrm>
              <a:off x="4147713" y="4380688"/>
              <a:ext cx="652700" cy="455625"/>
              <a:chOff x="582725" y="3093100"/>
              <a:chExt cx="652700" cy="455625"/>
            </a:xfrm>
          </p:grpSpPr>
          <p:sp>
            <p:nvSpPr>
              <p:cNvPr id="513" name="Google Shape;513;p1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9"/>
            <p:cNvGrpSpPr/>
            <p:nvPr/>
          </p:nvGrpSpPr>
          <p:grpSpPr>
            <a:xfrm>
              <a:off x="4936213" y="4392363"/>
              <a:ext cx="21900" cy="443950"/>
              <a:chOff x="1213525" y="3104775"/>
              <a:chExt cx="21900" cy="443950"/>
            </a:xfrm>
          </p:grpSpPr>
          <p:sp>
            <p:nvSpPr>
              <p:cNvPr id="534" name="Google Shape;534;p1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8" name="Google Shape;538;p1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flipH="1" rot="-5400000">
            <a:off x="8179650" y="44550"/>
            <a:ext cx="737100" cy="119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540" name="Shape 540"/>
        <p:cNvGrpSpPr/>
        <p:nvPr/>
      </p:nvGrpSpPr>
      <p:grpSpPr>
        <a:xfrm>
          <a:off x="0" y="0"/>
          <a:ext cx="0" cy="0"/>
          <a:chOff x="0" y="0"/>
          <a:chExt cx="0" cy="0"/>
        </a:xfrm>
      </p:grpSpPr>
      <p:sp>
        <p:nvSpPr>
          <p:cNvPr id="541" name="Google Shape;541;p20"/>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3" name="Google Shape;543;p2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344650" y="794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8486700" y="6093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840690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20"/>
          <p:cNvGrpSpPr/>
          <p:nvPr/>
        </p:nvGrpSpPr>
        <p:grpSpPr>
          <a:xfrm rot="5400000">
            <a:off x="-471733" y="3387730"/>
            <a:ext cx="1441458" cy="810420"/>
            <a:chOff x="4147713" y="4380688"/>
            <a:chExt cx="810400" cy="455625"/>
          </a:xfrm>
        </p:grpSpPr>
        <p:grpSp>
          <p:nvGrpSpPr>
            <p:cNvPr id="548" name="Google Shape;548;p20"/>
            <p:cNvGrpSpPr/>
            <p:nvPr/>
          </p:nvGrpSpPr>
          <p:grpSpPr>
            <a:xfrm>
              <a:off x="4147713" y="4380688"/>
              <a:ext cx="652700" cy="455625"/>
              <a:chOff x="582725" y="3093100"/>
              <a:chExt cx="652700" cy="455625"/>
            </a:xfrm>
          </p:grpSpPr>
          <p:sp>
            <p:nvSpPr>
              <p:cNvPr id="549" name="Google Shape;549;p2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0"/>
            <p:cNvGrpSpPr/>
            <p:nvPr/>
          </p:nvGrpSpPr>
          <p:grpSpPr>
            <a:xfrm>
              <a:off x="4936213" y="4392363"/>
              <a:ext cx="21900" cy="443950"/>
              <a:chOff x="1213525" y="3104775"/>
              <a:chExt cx="21900" cy="443950"/>
            </a:xfrm>
          </p:grpSpPr>
          <p:sp>
            <p:nvSpPr>
              <p:cNvPr id="570" name="Google Shape;570;p2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3"/>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 name="Google Shape;73;p3"/>
          <p:cNvSpPr txBox="1"/>
          <p:nvPr>
            <p:ph hasCustomPrompt="1" idx="2" type="title"/>
          </p:nvPr>
        </p:nvSpPr>
        <p:spPr>
          <a:xfrm>
            <a:off x="4158175" y="1226725"/>
            <a:ext cx="827400" cy="47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4" name="Google Shape;74;p3"/>
          <p:cNvSpPr txBox="1"/>
          <p:nvPr>
            <p:ph idx="1" type="subTitle"/>
          </p:nvPr>
        </p:nvSpPr>
        <p:spPr>
          <a:xfrm>
            <a:off x="2391925" y="2974437"/>
            <a:ext cx="4360200" cy="4428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3"/>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74" name="Shape 574"/>
        <p:cNvGrpSpPr/>
        <p:nvPr/>
      </p:nvGrpSpPr>
      <p:grpSpPr>
        <a:xfrm>
          <a:off x="0" y="0"/>
          <a:ext cx="0" cy="0"/>
          <a:chOff x="0" y="0"/>
          <a:chExt cx="0" cy="0"/>
        </a:xfrm>
      </p:grpSpPr>
      <p:sp>
        <p:nvSpPr>
          <p:cNvPr id="575" name="Google Shape;575;p21"/>
          <p:cNvSpPr txBox="1"/>
          <p:nvPr>
            <p:ph idx="1" type="subTitle"/>
          </p:nvPr>
        </p:nvSpPr>
        <p:spPr>
          <a:xfrm>
            <a:off x="2258375" y="2927788"/>
            <a:ext cx="4626900" cy="499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6" name="Google Shape;576;p21"/>
          <p:cNvSpPr txBox="1"/>
          <p:nvPr>
            <p:ph type="title"/>
          </p:nvPr>
        </p:nvSpPr>
        <p:spPr>
          <a:xfrm>
            <a:off x="2764800" y="1534438"/>
            <a:ext cx="3614400" cy="135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7" name="Google Shape;577;p21"/>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1"/>
          <p:cNvGrpSpPr/>
          <p:nvPr/>
        </p:nvGrpSpPr>
        <p:grpSpPr>
          <a:xfrm rot="5400000">
            <a:off x="7174008" y="503467"/>
            <a:ext cx="1441458" cy="810420"/>
            <a:chOff x="4147713" y="4380688"/>
            <a:chExt cx="810400" cy="455625"/>
          </a:xfrm>
        </p:grpSpPr>
        <p:grpSp>
          <p:nvGrpSpPr>
            <p:cNvPr id="580" name="Google Shape;580;p21"/>
            <p:cNvGrpSpPr/>
            <p:nvPr/>
          </p:nvGrpSpPr>
          <p:grpSpPr>
            <a:xfrm>
              <a:off x="4147713" y="4380688"/>
              <a:ext cx="652700" cy="455625"/>
              <a:chOff x="582725" y="3093100"/>
              <a:chExt cx="652700" cy="455625"/>
            </a:xfrm>
          </p:grpSpPr>
          <p:sp>
            <p:nvSpPr>
              <p:cNvPr id="581" name="Google Shape;581;p2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1"/>
            <p:cNvGrpSpPr/>
            <p:nvPr/>
          </p:nvGrpSpPr>
          <p:grpSpPr>
            <a:xfrm>
              <a:off x="4936213" y="4392363"/>
              <a:ext cx="21900" cy="443950"/>
              <a:chOff x="1213525" y="3104775"/>
              <a:chExt cx="21900" cy="443950"/>
            </a:xfrm>
          </p:grpSpPr>
          <p:sp>
            <p:nvSpPr>
              <p:cNvPr id="602" name="Google Shape;602;p2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6" name="Google Shape;606;p21"/>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7315425" y="2764501"/>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21"/>
          <p:cNvGrpSpPr/>
          <p:nvPr/>
        </p:nvGrpSpPr>
        <p:grpSpPr>
          <a:xfrm>
            <a:off x="52621" y="3770513"/>
            <a:ext cx="1441458" cy="810420"/>
            <a:chOff x="4147713" y="4380688"/>
            <a:chExt cx="810400" cy="455625"/>
          </a:xfrm>
        </p:grpSpPr>
        <p:grpSp>
          <p:nvGrpSpPr>
            <p:cNvPr id="609" name="Google Shape;609;p21"/>
            <p:cNvGrpSpPr/>
            <p:nvPr/>
          </p:nvGrpSpPr>
          <p:grpSpPr>
            <a:xfrm>
              <a:off x="4147713" y="4380688"/>
              <a:ext cx="652700" cy="455625"/>
              <a:chOff x="582725" y="3093100"/>
              <a:chExt cx="652700" cy="455625"/>
            </a:xfrm>
          </p:grpSpPr>
          <p:sp>
            <p:nvSpPr>
              <p:cNvPr id="610" name="Google Shape;610;p2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21"/>
            <p:cNvGrpSpPr/>
            <p:nvPr/>
          </p:nvGrpSpPr>
          <p:grpSpPr>
            <a:xfrm>
              <a:off x="4936213" y="4392363"/>
              <a:ext cx="21900" cy="443950"/>
              <a:chOff x="1213525" y="3104775"/>
              <a:chExt cx="21900" cy="443950"/>
            </a:xfrm>
          </p:grpSpPr>
          <p:sp>
            <p:nvSpPr>
              <p:cNvPr id="631" name="Google Shape;631;p2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5" name="Google Shape;635;p2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636" name="Shape 636"/>
        <p:cNvGrpSpPr/>
        <p:nvPr/>
      </p:nvGrpSpPr>
      <p:grpSpPr>
        <a:xfrm>
          <a:off x="0" y="0"/>
          <a:ext cx="0" cy="0"/>
          <a:chOff x="0" y="0"/>
          <a:chExt cx="0" cy="0"/>
        </a:xfrm>
      </p:grpSpPr>
      <p:sp>
        <p:nvSpPr>
          <p:cNvPr id="637" name="Google Shape;637;p22"/>
          <p:cNvSpPr txBox="1"/>
          <p:nvPr>
            <p:ph type="title"/>
          </p:nvPr>
        </p:nvSpPr>
        <p:spPr>
          <a:xfrm>
            <a:off x="1941625" y="1504649"/>
            <a:ext cx="52605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8" name="Google Shape;638;p22"/>
          <p:cNvSpPr txBox="1"/>
          <p:nvPr>
            <p:ph idx="1" type="subTitle"/>
          </p:nvPr>
        </p:nvSpPr>
        <p:spPr>
          <a:xfrm>
            <a:off x="1941750" y="2346452"/>
            <a:ext cx="5260500" cy="12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9" name="Google Shape;639;p2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22"/>
          <p:cNvGrpSpPr/>
          <p:nvPr/>
        </p:nvGrpSpPr>
        <p:grpSpPr>
          <a:xfrm>
            <a:off x="4038046" y="4355894"/>
            <a:ext cx="1441458" cy="810420"/>
            <a:chOff x="4147713" y="4380688"/>
            <a:chExt cx="810400" cy="455625"/>
          </a:xfrm>
        </p:grpSpPr>
        <p:grpSp>
          <p:nvGrpSpPr>
            <p:cNvPr id="645" name="Google Shape;645;p22"/>
            <p:cNvGrpSpPr/>
            <p:nvPr/>
          </p:nvGrpSpPr>
          <p:grpSpPr>
            <a:xfrm>
              <a:off x="4147713" y="4380688"/>
              <a:ext cx="652700" cy="455625"/>
              <a:chOff x="582725" y="3093100"/>
              <a:chExt cx="652700" cy="455625"/>
            </a:xfrm>
          </p:grpSpPr>
          <p:sp>
            <p:nvSpPr>
              <p:cNvPr id="646" name="Google Shape;646;p2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2"/>
            <p:cNvGrpSpPr/>
            <p:nvPr/>
          </p:nvGrpSpPr>
          <p:grpSpPr>
            <a:xfrm>
              <a:off x="4936213" y="4392363"/>
              <a:ext cx="21900" cy="443950"/>
              <a:chOff x="1213525" y="3104775"/>
              <a:chExt cx="21900" cy="443950"/>
            </a:xfrm>
          </p:grpSpPr>
          <p:sp>
            <p:nvSpPr>
              <p:cNvPr id="667" name="Google Shape;667;p2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671" name="Shape 671"/>
        <p:cNvGrpSpPr/>
        <p:nvPr/>
      </p:nvGrpSpPr>
      <p:grpSpPr>
        <a:xfrm>
          <a:off x="0" y="0"/>
          <a:ext cx="0" cy="0"/>
          <a:chOff x="0" y="0"/>
          <a:chExt cx="0" cy="0"/>
        </a:xfrm>
      </p:grpSpPr>
      <p:sp>
        <p:nvSpPr>
          <p:cNvPr id="672" name="Google Shape;672;p23"/>
          <p:cNvSpPr txBox="1"/>
          <p:nvPr>
            <p:ph idx="1" type="subTitle"/>
          </p:nvPr>
        </p:nvSpPr>
        <p:spPr>
          <a:xfrm>
            <a:off x="720050" y="2848498"/>
            <a:ext cx="48534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3" name="Google Shape;673;p23"/>
          <p:cNvSpPr txBox="1"/>
          <p:nvPr>
            <p:ph type="title"/>
          </p:nvPr>
        </p:nvSpPr>
        <p:spPr>
          <a:xfrm>
            <a:off x="720000" y="1716773"/>
            <a:ext cx="4853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4" name="Google Shape;674;p23"/>
          <p:cNvSpPr/>
          <p:nvPr>
            <p:ph idx="2" type="pic"/>
          </p:nvPr>
        </p:nvSpPr>
        <p:spPr>
          <a:xfrm>
            <a:off x="5846825" y="535000"/>
            <a:ext cx="3297300" cy="4608600"/>
          </a:xfrm>
          <a:prstGeom prst="round2SameRect">
            <a:avLst>
              <a:gd fmla="val 16667" name="adj1"/>
              <a:gd fmla="val 0" name="adj2"/>
            </a:avLst>
          </a:prstGeom>
          <a:noFill/>
          <a:ln>
            <a:noFill/>
          </a:ln>
        </p:spPr>
      </p:sp>
      <p:sp>
        <p:nvSpPr>
          <p:cNvPr id="675" name="Google Shape;675;p23"/>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23"/>
          <p:cNvGrpSpPr/>
          <p:nvPr/>
        </p:nvGrpSpPr>
        <p:grpSpPr>
          <a:xfrm>
            <a:off x="6535071" y="4203281"/>
            <a:ext cx="1441458" cy="810420"/>
            <a:chOff x="4147713" y="4380688"/>
            <a:chExt cx="810400" cy="455625"/>
          </a:xfrm>
        </p:grpSpPr>
        <p:grpSp>
          <p:nvGrpSpPr>
            <p:cNvPr id="681" name="Google Shape;681;p23"/>
            <p:cNvGrpSpPr/>
            <p:nvPr/>
          </p:nvGrpSpPr>
          <p:grpSpPr>
            <a:xfrm>
              <a:off x="4147713" y="4380688"/>
              <a:ext cx="652700" cy="455625"/>
              <a:chOff x="582725" y="3093100"/>
              <a:chExt cx="652700" cy="455625"/>
            </a:xfrm>
          </p:grpSpPr>
          <p:sp>
            <p:nvSpPr>
              <p:cNvPr id="682" name="Google Shape;682;p2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23"/>
            <p:cNvGrpSpPr/>
            <p:nvPr/>
          </p:nvGrpSpPr>
          <p:grpSpPr>
            <a:xfrm>
              <a:off x="4936213" y="4392363"/>
              <a:ext cx="21900" cy="443950"/>
              <a:chOff x="1213525" y="3104775"/>
              <a:chExt cx="21900" cy="443950"/>
            </a:xfrm>
          </p:grpSpPr>
          <p:sp>
            <p:nvSpPr>
              <p:cNvPr id="703" name="Google Shape;703;p2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7" name="Google Shape;707;p23"/>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709" name="Shape 709"/>
        <p:cNvGrpSpPr/>
        <p:nvPr/>
      </p:nvGrpSpPr>
      <p:grpSpPr>
        <a:xfrm>
          <a:off x="0" y="0"/>
          <a:ext cx="0" cy="0"/>
          <a:chOff x="0" y="0"/>
          <a:chExt cx="0" cy="0"/>
        </a:xfrm>
      </p:grpSpPr>
      <p:sp>
        <p:nvSpPr>
          <p:cNvPr id="710" name="Google Shape;710;p24"/>
          <p:cNvSpPr txBox="1"/>
          <p:nvPr>
            <p:ph idx="1" type="subTitle"/>
          </p:nvPr>
        </p:nvSpPr>
        <p:spPr>
          <a:xfrm>
            <a:off x="833138"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1" name="Google Shape;711;p24"/>
          <p:cNvSpPr txBox="1"/>
          <p:nvPr>
            <p:ph type="title"/>
          </p:nvPr>
        </p:nvSpPr>
        <p:spPr>
          <a:xfrm>
            <a:off x="833113" y="1562013"/>
            <a:ext cx="2414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2" name="Google Shape;712;p2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24"/>
          <p:cNvGrpSpPr/>
          <p:nvPr/>
        </p:nvGrpSpPr>
        <p:grpSpPr>
          <a:xfrm>
            <a:off x="3954896" y="4608494"/>
            <a:ext cx="1441458" cy="810420"/>
            <a:chOff x="4147713" y="4380688"/>
            <a:chExt cx="810400" cy="455625"/>
          </a:xfrm>
        </p:grpSpPr>
        <p:grpSp>
          <p:nvGrpSpPr>
            <p:cNvPr id="714" name="Google Shape;714;p24"/>
            <p:cNvGrpSpPr/>
            <p:nvPr/>
          </p:nvGrpSpPr>
          <p:grpSpPr>
            <a:xfrm>
              <a:off x="4147713" y="4380688"/>
              <a:ext cx="652700" cy="455625"/>
              <a:chOff x="582725" y="3093100"/>
              <a:chExt cx="652700" cy="455625"/>
            </a:xfrm>
          </p:grpSpPr>
          <p:sp>
            <p:nvSpPr>
              <p:cNvPr id="715" name="Google Shape;715;p2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24"/>
            <p:cNvGrpSpPr/>
            <p:nvPr/>
          </p:nvGrpSpPr>
          <p:grpSpPr>
            <a:xfrm>
              <a:off x="4936213" y="4392363"/>
              <a:ext cx="21900" cy="443950"/>
              <a:chOff x="1213525" y="3104775"/>
              <a:chExt cx="21900" cy="443950"/>
            </a:xfrm>
          </p:grpSpPr>
          <p:sp>
            <p:nvSpPr>
              <p:cNvPr id="736" name="Google Shape;736;p2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0" name="Google Shape;740;p24"/>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745" name="Shape 745"/>
        <p:cNvGrpSpPr/>
        <p:nvPr/>
      </p:nvGrpSpPr>
      <p:grpSpPr>
        <a:xfrm>
          <a:off x="0" y="0"/>
          <a:ext cx="0" cy="0"/>
          <a:chOff x="0" y="0"/>
          <a:chExt cx="0" cy="0"/>
        </a:xfrm>
      </p:grpSpPr>
      <p:sp>
        <p:nvSpPr>
          <p:cNvPr id="746" name="Google Shape;746;p25"/>
          <p:cNvSpPr txBox="1"/>
          <p:nvPr>
            <p:ph idx="1" type="subTitle"/>
          </p:nvPr>
        </p:nvSpPr>
        <p:spPr>
          <a:xfrm>
            <a:off x="5901700" y="2622375"/>
            <a:ext cx="2414100" cy="95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7" name="Google Shape;747;p25"/>
          <p:cNvSpPr txBox="1"/>
          <p:nvPr>
            <p:ph type="title"/>
          </p:nvPr>
        </p:nvSpPr>
        <p:spPr>
          <a:xfrm>
            <a:off x="6292975" y="1565325"/>
            <a:ext cx="1631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8" name="Google Shape;748;p2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4695200" y="45690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755" name="Shape 755"/>
        <p:cNvGrpSpPr/>
        <p:nvPr/>
      </p:nvGrpSpPr>
      <p:grpSpPr>
        <a:xfrm>
          <a:off x="0" y="0"/>
          <a:ext cx="0" cy="0"/>
          <a:chOff x="0" y="0"/>
          <a:chExt cx="0" cy="0"/>
        </a:xfrm>
      </p:grpSpPr>
      <p:sp>
        <p:nvSpPr>
          <p:cNvPr id="756" name="Google Shape;756;p26"/>
          <p:cNvSpPr txBox="1"/>
          <p:nvPr>
            <p:ph idx="1" type="subTitle"/>
          </p:nvPr>
        </p:nvSpPr>
        <p:spPr>
          <a:xfrm>
            <a:off x="833125"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7" name="Google Shape;757;p26"/>
          <p:cNvSpPr txBox="1"/>
          <p:nvPr>
            <p:ph type="title"/>
          </p:nvPr>
        </p:nvSpPr>
        <p:spPr>
          <a:xfrm>
            <a:off x="1217150" y="1562025"/>
            <a:ext cx="1646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8" name="Google Shape;758;p2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68850" y="535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61" name="Shape 761"/>
        <p:cNvGrpSpPr/>
        <p:nvPr/>
      </p:nvGrpSpPr>
      <p:grpSpPr>
        <a:xfrm>
          <a:off x="0" y="0"/>
          <a:ext cx="0" cy="0"/>
          <a:chOff x="0" y="0"/>
          <a:chExt cx="0" cy="0"/>
        </a:xfrm>
      </p:grpSpPr>
      <p:sp>
        <p:nvSpPr>
          <p:cNvPr id="762" name="Google Shape;762;p27"/>
          <p:cNvSpPr txBox="1"/>
          <p:nvPr>
            <p:ph idx="1" type="subTitle"/>
          </p:nvPr>
        </p:nvSpPr>
        <p:spPr>
          <a:xfrm>
            <a:off x="7200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3" name="Google Shape;763;p27"/>
          <p:cNvSpPr txBox="1"/>
          <p:nvPr>
            <p:ph idx="2" type="subTitle"/>
          </p:nvPr>
        </p:nvSpPr>
        <p:spPr>
          <a:xfrm>
            <a:off x="7200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4" name="Google Shape;764;p27"/>
          <p:cNvSpPr txBox="1"/>
          <p:nvPr>
            <p:ph idx="3" type="subTitle"/>
          </p:nvPr>
        </p:nvSpPr>
        <p:spPr>
          <a:xfrm>
            <a:off x="34038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5" name="Google Shape;765;p27"/>
          <p:cNvSpPr txBox="1"/>
          <p:nvPr>
            <p:ph idx="4" type="subTitle"/>
          </p:nvPr>
        </p:nvSpPr>
        <p:spPr>
          <a:xfrm>
            <a:off x="60876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6" name="Google Shape;76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7" name="Google Shape;767;p27"/>
          <p:cNvSpPr txBox="1"/>
          <p:nvPr>
            <p:ph idx="5" type="subTitle"/>
          </p:nvPr>
        </p:nvSpPr>
        <p:spPr>
          <a:xfrm>
            <a:off x="34038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8" name="Google Shape;768;p27"/>
          <p:cNvSpPr txBox="1"/>
          <p:nvPr>
            <p:ph idx="6" type="subTitle"/>
          </p:nvPr>
        </p:nvSpPr>
        <p:spPr>
          <a:xfrm>
            <a:off x="60876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9" name="Google Shape;769;p2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27"/>
          <p:cNvGrpSpPr/>
          <p:nvPr/>
        </p:nvGrpSpPr>
        <p:grpSpPr>
          <a:xfrm>
            <a:off x="6535071" y="4203281"/>
            <a:ext cx="1441458" cy="810420"/>
            <a:chOff x="4147713" y="4380688"/>
            <a:chExt cx="810400" cy="455625"/>
          </a:xfrm>
        </p:grpSpPr>
        <p:grpSp>
          <p:nvGrpSpPr>
            <p:cNvPr id="775" name="Google Shape;775;p27"/>
            <p:cNvGrpSpPr/>
            <p:nvPr/>
          </p:nvGrpSpPr>
          <p:grpSpPr>
            <a:xfrm>
              <a:off x="4147713" y="4380688"/>
              <a:ext cx="652700" cy="455625"/>
              <a:chOff x="582725" y="3093100"/>
              <a:chExt cx="652700" cy="455625"/>
            </a:xfrm>
          </p:grpSpPr>
          <p:sp>
            <p:nvSpPr>
              <p:cNvPr id="776" name="Google Shape;776;p2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27"/>
            <p:cNvGrpSpPr/>
            <p:nvPr/>
          </p:nvGrpSpPr>
          <p:grpSpPr>
            <a:xfrm>
              <a:off x="4936213" y="4392363"/>
              <a:ext cx="21900" cy="443950"/>
              <a:chOff x="1213525" y="3104775"/>
              <a:chExt cx="21900" cy="443950"/>
            </a:xfrm>
          </p:grpSpPr>
          <p:sp>
            <p:nvSpPr>
              <p:cNvPr id="797" name="Google Shape;797;p2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1" name="Google Shape;801;p27"/>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02" name="Shape 802"/>
        <p:cNvGrpSpPr/>
        <p:nvPr/>
      </p:nvGrpSpPr>
      <p:grpSpPr>
        <a:xfrm>
          <a:off x="0" y="0"/>
          <a:ext cx="0" cy="0"/>
          <a:chOff x="0" y="0"/>
          <a:chExt cx="0" cy="0"/>
        </a:xfrm>
      </p:grpSpPr>
      <p:sp>
        <p:nvSpPr>
          <p:cNvPr id="803" name="Google Shape;803;p28"/>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5" name="Google Shape;805;p28"/>
          <p:cNvSpPr txBox="1"/>
          <p:nvPr>
            <p:ph idx="1" type="subTitle"/>
          </p:nvPr>
        </p:nvSpPr>
        <p:spPr>
          <a:xfrm>
            <a:off x="7200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6" name="Google Shape;806;p28"/>
          <p:cNvSpPr txBox="1"/>
          <p:nvPr>
            <p:ph idx="2" type="subTitle"/>
          </p:nvPr>
        </p:nvSpPr>
        <p:spPr>
          <a:xfrm>
            <a:off x="7200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7" name="Google Shape;807;p28"/>
          <p:cNvSpPr txBox="1"/>
          <p:nvPr>
            <p:ph idx="3" type="subTitle"/>
          </p:nvPr>
        </p:nvSpPr>
        <p:spPr>
          <a:xfrm>
            <a:off x="34038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8" name="Google Shape;808;p28"/>
          <p:cNvSpPr txBox="1"/>
          <p:nvPr>
            <p:ph idx="4" type="subTitle"/>
          </p:nvPr>
        </p:nvSpPr>
        <p:spPr>
          <a:xfrm>
            <a:off x="60876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9" name="Google Shape;809;p28"/>
          <p:cNvSpPr txBox="1"/>
          <p:nvPr>
            <p:ph idx="5" type="subTitle"/>
          </p:nvPr>
        </p:nvSpPr>
        <p:spPr>
          <a:xfrm>
            <a:off x="34038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10" name="Google Shape;810;p28"/>
          <p:cNvSpPr txBox="1"/>
          <p:nvPr>
            <p:ph idx="6" type="subTitle"/>
          </p:nvPr>
        </p:nvSpPr>
        <p:spPr>
          <a:xfrm>
            <a:off x="60876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11" name="Google Shape;811;p28"/>
          <p:cNvSpPr/>
          <p:nvPr>
            <p:ph idx="7" type="pic"/>
          </p:nvPr>
        </p:nvSpPr>
        <p:spPr>
          <a:xfrm>
            <a:off x="1078950" y="1604764"/>
            <a:ext cx="1618500" cy="1618500"/>
          </a:xfrm>
          <a:prstGeom prst="ellipse">
            <a:avLst/>
          </a:prstGeom>
          <a:noFill/>
          <a:ln cap="flat" cmpd="sng" w="76200">
            <a:solidFill>
              <a:schemeClr val="accent2"/>
            </a:solidFill>
            <a:prstDash val="solid"/>
            <a:round/>
            <a:headEnd len="sm" w="sm" type="none"/>
            <a:tailEnd len="sm" w="sm" type="none"/>
          </a:ln>
        </p:spPr>
      </p:sp>
      <p:sp>
        <p:nvSpPr>
          <p:cNvPr id="812" name="Google Shape;812;p28"/>
          <p:cNvSpPr/>
          <p:nvPr>
            <p:ph idx="8" type="pic"/>
          </p:nvPr>
        </p:nvSpPr>
        <p:spPr>
          <a:xfrm>
            <a:off x="3762750" y="1604764"/>
            <a:ext cx="1618500" cy="1618500"/>
          </a:xfrm>
          <a:prstGeom prst="ellipse">
            <a:avLst/>
          </a:prstGeom>
          <a:noFill/>
          <a:ln cap="flat" cmpd="sng" w="76200">
            <a:solidFill>
              <a:schemeClr val="accent2"/>
            </a:solidFill>
            <a:prstDash val="solid"/>
            <a:round/>
            <a:headEnd len="sm" w="sm" type="none"/>
            <a:tailEnd len="sm" w="sm" type="none"/>
          </a:ln>
        </p:spPr>
      </p:sp>
      <p:sp>
        <p:nvSpPr>
          <p:cNvPr id="813" name="Google Shape;813;p28"/>
          <p:cNvSpPr/>
          <p:nvPr>
            <p:ph idx="9" type="pic"/>
          </p:nvPr>
        </p:nvSpPr>
        <p:spPr>
          <a:xfrm>
            <a:off x="6446550" y="1604764"/>
            <a:ext cx="1618500" cy="1618500"/>
          </a:xfrm>
          <a:prstGeom prst="ellipse">
            <a:avLst/>
          </a:prstGeom>
          <a:noFill/>
          <a:ln cap="flat" cmpd="sng" w="76200">
            <a:solidFill>
              <a:schemeClr val="accent2"/>
            </a:solidFill>
            <a:prstDash val="solid"/>
            <a:round/>
            <a:headEnd len="sm" w="sm" type="none"/>
            <a:tailEnd len="sm" w="sm" type="none"/>
          </a:ln>
        </p:spPr>
      </p:sp>
      <p:sp>
        <p:nvSpPr>
          <p:cNvPr id="814" name="Google Shape;814;p2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8"/>
          <p:cNvSpPr/>
          <p:nvPr/>
        </p:nvSpPr>
        <p:spPr>
          <a:xfrm>
            <a:off x="687650" y="4544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8"/>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28"/>
          <p:cNvGrpSpPr/>
          <p:nvPr/>
        </p:nvGrpSpPr>
        <p:grpSpPr>
          <a:xfrm>
            <a:off x="6484446" y="4544006"/>
            <a:ext cx="1441458" cy="810420"/>
            <a:chOff x="4147713" y="4380688"/>
            <a:chExt cx="810400" cy="455625"/>
          </a:xfrm>
        </p:grpSpPr>
        <p:grpSp>
          <p:nvGrpSpPr>
            <p:cNvPr id="818" name="Google Shape;818;p28"/>
            <p:cNvGrpSpPr/>
            <p:nvPr/>
          </p:nvGrpSpPr>
          <p:grpSpPr>
            <a:xfrm>
              <a:off x="4147713" y="4380688"/>
              <a:ext cx="652700" cy="455625"/>
              <a:chOff x="582725" y="3093100"/>
              <a:chExt cx="652700" cy="455625"/>
            </a:xfrm>
          </p:grpSpPr>
          <p:sp>
            <p:nvSpPr>
              <p:cNvPr id="819" name="Google Shape;819;p2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28"/>
            <p:cNvGrpSpPr/>
            <p:nvPr/>
          </p:nvGrpSpPr>
          <p:grpSpPr>
            <a:xfrm>
              <a:off x="4936213" y="4392363"/>
              <a:ext cx="21900" cy="443950"/>
              <a:chOff x="1213525" y="3104775"/>
              <a:chExt cx="21900" cy="443950"/>
            </a:xfrm>
          </p:grpSpPr>
          <p:sp>
            <p:nvSpPr>
              <p:cNvPr id="840" name="Google Shape;840;p2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44" name="Shape 844"/>
        <p:cNvGrpSpPr/>
        <p:nvPr/>
      </p:nvGrpSpPr>
      <p:grpSpPr>
        <a:xfrm>
          <a:off x="0" y="0"/>
          <a:ext cx="0" cy="0"/>
          <a:chOff x="0" y="0"/>
          <a:chExt cx="0" cy="0"/>
        </a:xfrm>
      </p:grpSpPr>
      <p:sp>
        <p:nvSpPr>
          <p:cNvPr id="845" name="Google Shape;845;p29"/>
          <p:cNvSpPr txBox="1"/>
          <p:nvPr>
            <p:ph idx="1" type="subTitle"/>
          </p:nvPr>
        </p:nvSpPr>
        <p:spPr>
          <a:xfrm>
            <a:off x="993625" y="15180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6" name="Google Shape;846;p29"/>
          <p:cNvSpPr txBox="1"/>
          <p:nvPr>
            <p:ph idx="2" type="subTitle"/>
          </p:nvPr>
        </p:nvSpPr>
        <p:spPr>
          <a:xfrm>
            <a:off x="993625"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7" name="Google Shape;847;p29"/>
          <p:cNvSpPr txBox="1"/>
          <p:nvPr>
            <p:ph idx="3" type="subTitle"/>
          </p:nvPr>
        </p:nvSpPr>
        <p:spPr>
          <a:xfrm>
            <a:off x="4878781"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8" name="Google Shape;848;p29"/>
          <p:cNvSpPr txBox="1"/>
          <p:nvPr>
            <p:ph idx="4" type="subTitle"/>
          </p:nvPr>
        </p:nvSpPr>
        <p:spPr>
          <a:xfrm>
            <a:off x="993625" y="3578775"/>
            <a:ext cx="3271500" cy="7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9" name="Google Shape;849;p29"/>
          <p:cNvSpPr txBox="1"/>
          <p:nvPr>
            <p:ph idx="5" type="subTitle"/>
          </p:nvPr>
        </p:nvSpPr>
        <p:spPr>
          <a:xfrm>
            <a:off x="4878881" y="357877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0" name="Google Shape;85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1" name="Google Shape;851;p29"/>
          <p:cNvSpPr txBox="1"/>
          <p:nvPr>
            <p:ph idx="6" type="subTitle"/>
          </p:nvPr>
        </p:nvSpPr>
        <p:spPr>
          <a:xfrm>
            <a:off x="993625"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2" name="Google Shape;852;p29"/>
          <p:cNvSpPr txBox="1"/>
          <p:nvPr>
            <p:ph idx="7" type="subTitle"/>
          </p:nvPr>
        </p:nvSpPr>
        <p:spPr>
          <a:xfrm>
            <a:off x="4878776" y="1518075"/>
            <a:ext cx="3271500" cy="572700"/>
          </a:xfrm>
          <a:prstGeom prst="rect">
            <a:avLst/>
          </a:prstGeom>
          <a:ln>
            <a:noFill/>
          </a:ln>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3" name="Google Shape;853;p29"/>
          <p:cNvSpPr txBox="1"/>
          <p:nvPr>
            <p:ph idx="8" type="subTitle"/>
          </p:nvPr>
        </p:nvSpPr>
        <p:spPr>
          <a:xfrm>
            <a:off x="4878876"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4" name="Google Shape;854;p2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8484325" y="39521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86337" y="339367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858" name="Shape 858"/>
        <p:cNvGrpSpPr/>
        <p:nvPr/>
      </p:nvGrpSpPr>
      <p:grpSpPr>
        <a:xfrm>
          <a:off x="0" y="0"/>
          <a:ext cx="0" cy="0"/>
          <a:chOff x="0" y="0"/>
          <a:chExt cx="0" cy="0"/>
        </a:xfrm>
      </p:grpSpPr>
      <p:sp>
        <p:nvSpPr>
          <p:cNvPr id="859" name="Google Shape;859;p30"/>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txBox="1"/>
          <p:nvPr>
            <p:ph idx="1" type="subTitle"/>
          </p:nvPr>
        </p:nvSpPr>
        <p:spPr>
          <a:xfrm>
            <a:off x="1192700"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1" name="Google Shape;861;p30"/>
          <p:cNvSpPr txBox="1"/>
          <p:nvPr>
            <p:ph idx="2" type="subTitle"/>
          </p:nvPr>
        </p:nvSpPr>
        <p:spPr>
          <a:xfrm>
            <a:off x="1192700"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2" name="Google Shape;862;p30"/>
          <p:cNvSpPr txBox="1"/>
          <p:nvPr>
            <p:ph idx="3" type="subTitle"/>
          </p:nvPr>
        </p:nvSpPr>
        <p:spPr>
          <a:xfrm>
            <a:off x="5157306"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3" name="Google Shape;863;p30"/>
          <p:cNvSpPr txBox="1"/>
          <p:nvPr>
            <p:ph idx="4" type="subTitle"/>
          </p:nvPr>
        </p:nvSpPr>
        <p:spPr>
          <a:xfrm>
            <a:off x="1192700"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4" name="Google Shape;864;p30"/>
          <p:cNvSpPr txBox="1"/>
          <p:nvPr>
            <p:ph idx="5" type="subTitle"/>
          </p:nvPr>
        </p:nvSpPr>
        <p:spPr>
          <a:xfrm>
            <a:off x="5157406"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5" name="Google Shape;86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6" name="Google Shape;866;p30"/>
          <p:cNvSpPr txBox="1"/>
          <p:nvPr>
            <p:ph idx="6" type="subTitle"/>
          </p:nvPr>
        </p:nvSpPr>
        <p:spPr>
          <a:xfrm>
            <a:off x="1192700"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7" name="Google Shape;867;p30"/>
          <p:cNvSpPr txBox="1"/>
          <p:nvPr>
            <p:ph idx="7" type="subTitle"/>
          </p:nvPr>
        </p:nvSpPr>
        <p:spPr>
          <a:xfrm>
            <a:off x="5157301"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8" name="Google Shape;868;p30"/>
          <p:cNvSpPr txBox="1"/>
          <p:nvPr>
            <p:ph idx="8" type="subTitle"/>
          </p:nvPr>
        </p:nvSpPr>
        <p:spPr>
          <a:xfrm>
            <a:off x="5157401"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9" name="Google Shape;869;p30"/>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rot="-5400000">
            <a:off x="8179638" y="417915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a:off x="8511636" y="30516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30"/>
          <p:cNvGrpSpPr/>
          <p:nvPr/>
        </p:nvGrpSpPr>
        <p:grpSpPr>
          <a:xfrm>
            <a:off x="52621" y="4633998"/>
            <a:ext cx="1441458" cy="810420"/>
            <a:chOff x="4147713" y="4380688"/>
            <a:chExt cx="810400" cy="455625"/>
          </a:xfrm>
        </p:grpSpPr>
        <p:grpSp>
          <p:nvGrpSpPr>
            <p:cNvPr id="874" name="Google Shape;874;p30"/>
            <p:cNvGrpSpPr/>
            <p:nvPr/>
          </p:nvGrpSpPr>
          <p:grpSpPr>
            <a:xfrm>
              <a:off x="4147713" y="4380688"/>
              <a:ext cx="652700" cy="455625"/>
              <a:chOff x="582725" y="3093100"/>
              <a:chExt cx="652700" cy="455625"/>
            </a:xfrm>
          </p:grpSpPr>
          <p:sp>
            <p:nvSpPr>
              <p:cNvPr id="875" name="Google Shape;875;p3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30"/>
            <p:cNvGrpSpPr/>
            <p:nvPr/>
          </p:nvGrpSpPr>
          <p:grpSpPr>
            <a:xfrm>
              <a:off x="4936213" y="4392363"/>
              <a:ext cx="21900" cy="443950"/>
              <a:chOff x="1213525" y="3104775"/>
              <a:chExt cx="21900" cy="443950"/>
            </a:xfrm>
          </p:grpSpPr>
          <p:sp>
            <p:nvSpPr>
              <p:cNvPr id="896" name="Google Shape;896;p3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30"/>
          <p:cNvGrpSpPr/>
          <p:nvPr/>
        </p:nvGrpSpPr>
        <p:grpSpPr>
          <a:xfrm>
            <a:off x="8664587" y="535009"/>
            <a:ext cx="800083" cy="1441505"/>
            <a:chOff x="8110792" y="535009"/>
            <a:chExt cx="800083" cy="1441505"/>
          </a:xfrm>
        </p:grpSpPr>
        <p:sp>
          <p:nvSpPr>
            <p:cNvPr id="901" name="Google Shape;901;p30"/>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0"/>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0"/>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0"/>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0"/>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4"/>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4"/>
          <p:cNvSpPr txBox="1"/>
          <p:nvPr>
            <p:ph idx="1" type="body"/>
          </p:nvPr>
        </p:nvSpPr>
        <p:spPr>
          <a:xfrm>
            <a:off x="2082050" y="1152475"/>
            <a:ext cx="4980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85" name="Google Shape;85;p4"/>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4"/>
          <p:cNvGrpSpPr/>
          <p:nvPr/>
        </p:nvGrpSpPr>
        <p:grpSpPr>
          <a:xfrm>
            <a:off x="-429654" y="2946094"/>
            <a:ext cx="1441458" cy="810420"/>
            <a:chOff x="4147713" y="4380688"/>
            <a:chExt cx="810400" cy="455625"/>
          </a:xfrm>
        </p:grpSpPr>
        <p:grpSp>
          <p:nvGrpSpPr>
            <p:cNvPr id="90" name="Google Shape;90;p4"/>
            <p:cNvGrpSpPr/>
            <p:nvPr/>
          </p:nvGrpSpPr>
          <p:grpSpPr>
            <a:xfrm>
              <a:off x="4147713" y="4380688"/>
              <a:ext cx="652700" cy="455625"/>
              <a:chOff x="582725" y="3093100"/>
              <a:chExt cx="652700" cy="455625"/>
            </a:xfrm>
          </p:grpSpPr>
          <p:sp>
            <p:nvSpPr>
              <p:cNvPr id="91" name="Google Shape;91;p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4"/>
            <p:cNvGrpSpPr/>
            <p:nvPr/>
          </p:nvGrpSpPr>
          <p:grpSpPr>
            <a:xfrm>
              <a:off x="4936213" y="4392363"/>
              <a:ext cx="21900" cy="443950"/>
              <a:chOff x="1213525" y="3104775"/>
              <a:chExt cx="21900" cy="443950"/>
            </a:xfrm>
          </p:grpSpPr>
          <p:sp>
            <p:nvSpPr>
              <p:cNvPr id="112" name="Google Shape;112;p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 name="Google Shape;116;p4"/>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4"/>
          <p:cNvGrpSpPr/>
          <p:nvPr/>
        </p:nvGrpSpPr>
        <p:grpSpPr>
          <a:xfrm rot="-5400000">
            <a:off x="7708171" y="2011407"/>
            <a:ext cx="1441458" cy="810420"/>
            <a:chOff x="4147713" y="4380688"/>
            <a:chExt cx="810400" cy="455625"/>
          </a:xfrm>
        </p:grpSpPr>
        <p:grpSp>
          <p:nvGrpSpPr>
            <p:cNvPr id="118" name="Google Shape;118;p4"/>
            <p:cNvGrpSpPr/>
            <p:nvPr/>
          </p:nvGrpSpPr>
          <p:grpSpPr>
            <a:xfrm>
              <a:off x="4147713" y="4380688"/>
              <a:ext cx="652700" cy="455625"/>
              <a:chOff x="582725" y="3093100"/>
              <a:chExt cx="652700" cy="455625"/>
            </a:xfrm>
          </p:grpSpPr>
          <p:sp>
            <p:nvSpPr>
              <p:cNvPr id="119" name="Google Shape;119;p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4"/>
            <p:cNvGrpSpPr/>
            <p:nvPr/>
          </p:nvGrpSpPr>
          <p:grpSpPr>
            <a:xfrm>
              <a:off x="4936213" y="4392363"/>
              <a:ext cx="21900" cy="443950"/>
              <a:chOff x="1213525" y="3104775"/>
              <a:chExt cx="21900" cy="443950"/>
            </a:xfrm>
          </p:grpSpPr>
          <p:sp>
            <p:nvSpPr>
              <p:cNvPr id="140" name="Google Shape;140;p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25" name="Shape 925"/>
        <p:cNvGrpSpPr/>
        <p:nvPr/>
      </p:nvGrpSpPr>
      <p:grpSpPr>
        <a:xfrm>
          <a:off x="0" y="0"/>
          <a:ext cx="0" cy="0"/>
          <a:chOff x="0" y="0"/>
          <a:chExt cx="0" cy="0"/>
        </a:xfrm>
      </p:grpSpPr>
      <p:sp>
        <p:nvSpPr>
          <p:cNvPr id="926" name="Google Shape;92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7" name="Google Shape;927;p31"/>
          <p:cNvSpPr txBox="1"/>
          <p:nvPr>
            <p:ph idx="1" type="subTitle"/>
          </p:nvPr>
        </p:nvSpPr>
        <p:spPr>
          <a:xfrm>
            <a:off x="8724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8" name="Google Shape;928;p31"/>
          <p:cNvSpPr txBox="1"/>
          <p:nvPr>
            <p:ph idx="2" type="subTitle"/>
          </p:nvPr>
        </p:nvSpPr>
        <p:spPr>
          <a:xfrm>
            <a:off x="34038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9" name="Google Shape;929;p31"/>
          <p:cNvSpPr txBox="1"/>
          <p:nvPr>
            <p:ph idx="3" type="subTitle"/>
          </p:nvPr>
        </p:nvSpPr>
        <p:spPr>
          <a:xfrm>
            <a:off x="59352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0" name="Google Shape;930;p31"/>
          <p:cNvSpPr txBox="1"/>
          <p:nvPr>
            <p:ph idx="4" type="subTitle"/>
          </p:nvPr>
        </p:nvSpPr>
        <p:spPr>
          <a:xfrm>
            <a:off x="8724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1" name="Google Shape;931;p31"/>
          <p:cNvSpPr txBox="1"/>
          <p:nvPr>
            <p:ph idx="5" type="subTitle"/>
          </p:nvPr>
        </p:nvSpPr>
        <p:spPr>
          <a:xfrm>
            <a:off x="34038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2" name="Google Shape;932;p31"/>
          <p:cNvSpPr txBox="1"/>
          <p:nvPr>
            <p:ph idx="6" type="subTitle"/>
          </p:nvPr>
        </p:nvSpPr>
        <p:spPr>
          <a:xfrm>
            <a:off x="59352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3" name="Google Shape;933;p31"/>
          <p:cNvSpPr txBox="1"/>
          <p:nvPr>
            <p:ph idx="7" type="subTitle"/>
          </p:nvPr>
        </p:nvSpPr>
        <p:spPr>
          <a:xfrm>
            <a:off x="8675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4" name="Google Shape;934;p31"/>
          <p:cNvSpPr txBox="1"/>
          <p:nvPr>
            <p:ph idx="8" type="subTitle"/>
          </p:nvPr>
        </p:nvSpPr>
        <p:spPr>
          <a:xfrm>
            <a:off x="34038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5" name="Google Shape;935;p31"/>
          <p:cNvSpPr txBox="1"/>
          <p:nvPr>
            <p:ph idx="9" type="subTitle"/>
          </p:nvPr>
        </p:nvSpPr>
        <p:spPr>
          <a:xfrm>
            <a:off x="59401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6" name="Google Shape;936;p31"/>
          <p:cNvSpPr txBox="1"/>
          <p:nvPr>
            <p:ph idx="13" type="subTitle"/>
          </p:nvPr>
        </p:nvSpPr>
        <p:spPr>
          <a:xfrm>
            <a:off x="8675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7" name="Google Shape;937;p31"/>
          <p:cNvSpPr txBox="1"/>
          <p:nvPr>
            <p:ph idx="14" type="subTitle"/>
          </p:nvPr>
        </p:nvSpPr>
        <p:spPr>
          <a:xfrm>
            <a:off x="34038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8" name="Google Shape;938;p31"/>
          <p:cNvSpPr txBox="1"/>
          <p:nvPr>
            <p:ph idx="15" type="subTitle"/>
          </p:nvPr>
        </p:nvSpPr>
        <p:spPr>
          <a:xfrm>
            <a:off x="59401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9" name="Google Shape;939;p31"/>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1"/>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42" name="Shape 942"/>
        <p:cNvGrpSpPr/>
        <p:nvPr/>
      </p:nvGrpSpPr>
      <p:grpSpPr>
        <a:xfrm>
          <a:off x="0" y="0"/>
          <a:ext cx="0" cy="0"/>
          <a:chOff x="0" y="0"/>
          <a:chExt cx="0" cy="0"/>
        </a:xfrm>
      </p:grpSpPr>
      <p:sp>
        <p:nvSpPr>
          <p:cNvPr id="943" name="Google Shape;943;p32"/>
          <p:cNvSpPr txBox="1"/>
          <p:nvPr>
            <p:ph hasCustomPrompt="1" type="title"/>
          </p:nvPr>
        </p:nvSpPr>
        <p:spPr>
          <a:xfrm>
            <a:off x="2450550" y="540000"/>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4" name="Google Shape;944;p32"/>
          <p:cNvSpPr txBox="1"/>
          <p:nvPr>
            <p:ph idx="1" type="subTitle"/>
          </p:nvPr>
        </p:nvSpPr>
        <p:spPr>
          <a:xfrm>
            <a:off x="2450550" y="1246027"/>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5" name="Google Shape;945;p32"/>
          <p:cNvSpPr txBox="1"/>
          <p:nvPr>
            <p:ph hasCustomPrompt="1" idx="2" type="title"/>
          </p:nvPr>
        </p:nvSpPr>
        <p:spPr>
          <a:xfrm>
            <a:off x="2450550" y="1996142"/>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6" name="Google Shape;946;p32"/>
          <p:cNvSpPr txBox="1"/>
          <p:nvPr>
            <p:ph idx="3" type="subTitle"/>
          </p:nvPr>
        </p:nvSpPr>
        <p:spPr>
          <a:xfrm>
            <a:off x="2450550" y="2702169"/>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7" name="Google Shape;947;p32"/>
          <p:cNvSpPr txBox="1"/>
          <p:nvPr>
            <p:ph hasCustomPrompt="1" idx="4" type="title"/>
          </p:nvPr>
        </p:nvSpPr>
        <p:spPr>
          <a:xfrm>
            <a:off x="2450550" y="3452296"/>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8" name="Google Shape;948;p32"/>
          <p:cNvSpPr txBox="1"/>
          <p:nvPr>
            <p:ph idx="5" type="subTitle"/>
          </p:nvPr>
        </p:nvSpPr>
        <p:spPr>
          <a:xfrm>
            <a:off x="2450550" y="4158324"/>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9" name="Google Shape;949;p32"/>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2" name="Google Shape;952;p32"/>
          <p:cNvGrpSpPr/>
          <p:nvPr/>
        </p:nvGrpSpPr>
        <p:grpSpPr>
          <a:xfrm>
            <a:off x="8110792" y="535009"/>
            <a:ext cx="800083" cy="1441505"/>
            <a:chOff x="8110792" y="535009"/>
            <a:chExt cx="800083" cy="1441505"/>
          </a:xfrm>
        </p:grpSpPr>
        <p:sp>
          <p:nvSpPr>
            <p:cNvPr id="953" name="Google Shape;953;p32"/>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32"/>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978" name="Shape 978"/>
        <p:cNvGrpSpPr/>
        <p:nvPr/>
      </p:nvGrpSpPr>
      <p:grpSpPr>
        <a:xfrm>
          <a:off x="0" y="0"/>
          <a:ext cx="0" cy="0"/>
          <a:chOff x="0" y="0"/>
          <a:chExt cx="0" cy="0"/>
        </a:xfrm>
      </p:grpSpPr>
      <p:sp>
        <p:nvSpPr>
          <p:cNvPr id="979" name="Google Shape;979;p33"/>
          <p:cNvSpPr txBox="1"/>
          <p:nvPr>
            <p:ph hasCustomPrompt="1" type="title"/>
          </p:nvPr>
        </p:nvSpPr>
        <p:spPr>
          <a:xfrm>
            <a:off x="14580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80" name="Google Shape;980;p33"/>
          <p:cNvSpPr txBox="1"/>
          <p:nvPr>
            <p:ph idx="1" type="subTitle"/>
          </p:nvPr>
        </p:nvSpPr>
        <p:spPr>
          <a:xfrm>
            <a:off x="7151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1" name="Google Shape;981;p33"/>
          <p:cNvSpPr txBox="1"/>
          <p:nvPr>
            <p:ph hasCustomPrompt="1" idx="2" type="title"/>
          </p:nvPr>
        </p:nvSpPr>
        <p:spPr>
          <a:xfrm>
            <a:off x="40576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82" name="Google Shape;982;p33"/>
          <p:cNvSpPr txBox="1"/>
          <p:nvPr>
            <p:ph idx="3" type="subTitle"/>
          </p:nvPr>
        </p:nvSpPr>
        <p:spPr>
          <a:xfrm>
            <a:off x="33147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3" name="Google Shape;983;p33"/>
          <p:cNvSpPr txBox="1"/>
          <p:nvPr>
            <p:ph hasCustomPrompt="1" idx="4" type="title"/>
          </p:nvPr>
        </p:nvSpPr>
        <p:spPr>
          <a:xfrm>
            <a:off x="66572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84" name="Google Shape;984;p33"/>
          <p:cNvSpPr txBox="1"/>
          <p:nvPr>
            <p:ph idx="5" type="subTitle"/>
          </p:nvPr>
        </p:nvSpPr>
        <p:spPr>
          <a:xfrm>
            <a:off x="59143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6" name="Google Shape;986;p33"/>
          <p:cNvSpPr txBox="1"/>
          <p:nvPr>
            <p:ph idx="7" type="subTitle"/>
          </p:nvPr>
        </p:nvSpPr>
        <p:spPr>
          <a:xfrm>
            <a:off x="7200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7" name="Google Shape;987;p33"/>
          <p:cNvSpPr txBox="1"/>
          <p:nvPr>
            <p:ph idx="8" type="subTitle"/>
          </p:nvPr>
        </p:nvSpPr>
        <p:spPr>
          <a:xfrm>
            <a:off x="331715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8" name="Google Shape;988;p33"/>
          <p:cNvSpPr txBox="1"/>
          <p:nvPr>
            <p:ph idx="9" type="subTitle"/>
          </p:nvPr>
        </p:nvSpPr>
        <p:spPr>
          <a:xfrm>
            <a:off x="59143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9" name="Google Shape;989;p33"/>
          <p:cNvSpPr/>
          <p:nvPr/>
        </p:nvSpPr>
        <p:spPr>
          <a:xfrm rot="10800000">
            <a:off x="8410710" y="48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96" name="Shape 996"/>
        <p:cNvGrpSpPr/>
        <p:nvPr/>
      </p:nvGrpSpPr>
      <p:grpSpPr>
        <a:xfrm>
          <a:off x="0" y="0"/>
          <a:ext cx="0" cy="0"/>
          <a:chOff x="0" y="0"/>
          <a:chExt cx="0" cy="0"/>
        </a:xfrm>
      </p:grpSpPr>
      <p:sp>
        <p:nvSpPr>
          <p:cNvPr id="997" name="Google Shape;997;p34"/>
          <p:cNvSpPr txBox="1"/>
          <p:nvPr>
            <p:ph type="ctrTitle"/>
          </p:nvPr>
        </p:nvSpPr>
        <p:spPr>
          <a:xfrm>
            <a:off x="2429925" y="368886"/>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8" name="Google Shape;998;p34"/>
          <p:cNvSpPr txBox="1"/>
          <p:nvPr>
            <p:ph idx="1" type="subTitle"/>
          </p:nvPr>
        </p:nvSpPr>
        <p:spPr>
          <a:xfrm>
            <a:off x="2425050" y="2447559"/>
            <a:ext cx="4293900" cy="13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9" name="Google Shape;999;p34"/>
          <p:cNvSpPr txBox="1"/>
          <p:nvPr/>
        </p:nvSpPr>
        <p:spPr>
          <a:xfrm>
            <a:off x="2356800" y="4173800"/>
            <a:ext cx="4430400" cy="43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b="1" lang="en" sz="1200">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
        <p:nvSpPr>
          <p:cNvPr id="1000" name="Google Shape;1000;p3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34"/>
          <p:cNvGrpSpPr/>
          <p:nvPr/>
        </p:nvGrpSpPr>
        <p:grpSpPr>
          <a:xfrm rot="-5400000">
            <a:off x="7708171" y="2011407"/>
            <a:ext cx="1441458" cy="810420"/>
            <a:chOff x="4147713" y="4380688"/>
            <a:chExt cx="810400" cy="455625"/>
          </a:xfrm>
        </p:grpSpPr>
        <p:grpSp>
          <p:nvGrpSpPr>
            <p:cNvPr id="1008" name="Google Shape;1008;p34"/>
            <p:cNvGrpSpPr/>
            <p:nvPr/>
          </p:nvGrpSpPr>
          <p:grpSpPr>
            <a:xfrm>
              <a:off x="4147713" y="4380688"/>
              <a:ext cx="652700" cy="455625"/>
              <a:chOff x="582725" y="3093100"/>
              <a:chExt cx="652700" cy="455625"/>
            </a:xfrm>
          </p:grpSpPr>
          <p:sp>
            <p:nvSpPr>
              <p:cNvPr id="1009" name="Google Shape;1009;p3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34"/>
            <p:cNvGrpSpPr/>
            <p:nvPr/>
          </p:nvGrpSpPr>
          <p:grpSpPr>
            <a:xfrm>
              <a:off x="4936213" y="4392363"/>
              <a:ext cx="21900" cy="443950"/>
              <a:chOff x="1213525" y="3104775"/>
              <a:chExt cx="21900" cy="443950"/>
            </a:xfrm>
          </p:grpSpPr>
          <p:sp>
            <p:nvSpPr>
              <p:cNvPr id="1030" name="Google Shape;1030;p3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4" name="Google Shape;1034;p34"/>
          <p:cNvGrpSpPr/>
          <p:nvPr/>
        </p:nvGrpSpPr>
        <p:grpSpPr>
          <a:xfrm>
            <a:off x="-429654" y="2946094"/>
            <a:ext cx="1441458" cy="810420"/>
            <a:chOff x="4147713" y="4380688"/>
            <a:chExt cx="810400" cy="455625"/>
          </a:xfrm>
        </p:grpSpPr>
        <p:grpSp>
          <p:nvGrpSpPr>
            <p:cNvPr id="1035" name="Google Shape;1035;p34"/>
            <p:cNvGrpSpPr/>
            <p:nvPr/>
          </p:nvGrpSpPr>
          <p:grpSpPr>
            <a:xfrm>
              <a:off x="4147713" y="4380688"/>
              <a:ext cx="652700" cy="455625"/>
              <a:chOff x="582725" y="3093100"/>
              <a:chExt cx="652700" cy="455625"/>
            </a:xfrm>
          </p:grpSpPr>
          <p:sp>
            <p:nvSpPr>
              <p:cNvPr id="1036" name="Google Shape;1036;p3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34"/>
            <p:cNvGrpSpPr/>
            <p:nvPr/>
          </p:nvGrpSpPr>
          <p:grpSpPr>
            <a:xfrm>
              <a:off x="4936213" y="4392363"/>
              <a:ext cx="21900" cy="443950"/>
              <a:chOff x="1213525" y="3104775"/>
              <a:chExt cx="21900" cy="443950"/>
            </a:xfrm>
          </p:grpSpPr>
          <p:sp>
            <p:nvSpPr>
              <p:cNvPr id="1057" name="Google Shape;1057;p3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61" name="Shape 1061"/>
        <p:cNvGrpSpPr/>
        <p:nvPr/>
      </p:nvGrpSpPr>
      <p:grpSpPr>
        <a:xfrm>
          <a:off x="0" y="0"/>
          <a:ext cx="0" cy="0"/>
          <a:chOff x="0" y="0"/>
          <a:chExt cx="0" cy="0"/>
        </a:xfrm>
      </p:grpSpPr>
      <p:sp>
        <p:nvSpPr>
          <p:cNvPr id="1062" name="Google Shape;1062;p35"/>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35"/>
          <p:cNvGrpSpPr/>
          <p:nvPr/>
        </p:nvGrpSpPr>
        <p:grpSpPr>
          <a:xfrm>
            <a:off x="258783" y="2867769"/>
            <a:ext cx="1441458" cy="810420"/>
            <a:chOff x="4147713" y="4380688"/>
            <a:chExt cx="810400" cy="455625"/>
          </a:xfrm>
        </p:grpSpPr>
        <p:grpSp>
          <p:nvGrpSpPr>
            <p:cNvPr id="1065" name="Google Shape;1065;p35"/>
            <p:cNvGrpSpPr/>
            <p:nvPr/>
          </p:nvGrpSpPr>
          <p:grpSpPr>
            <a:xfrm>
              <a:off x="4147713" y="4380688"/>
              <a:ext cx="652700" cy="455625"/>
              <a:chOff x="582725" y="3093100"/>
              <a:chExt cx="652700" cy="455625"/>
            </a:xfrm>
          </p:grpSpPr>
          <p:sp>
            <p:nvSpPr>
              <p:cNvPr id="1066" name="Google Shape;1066;p3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35"/>
            <p:cNvGrpSpPr/>
            <p:nvPr/>
          </p:nvGrpSpPr>
          <p:grpSpPr>
            <a:xfrm>
              <a:off x="4936213" y="4392363"/>
              <a:ext cx="21900" cy="443950"/>
              <a:chOff x="1213525" y="3104775"/>
              <a:chExt cx="21900" cy="443950"/>
            </a:xfrm>
          </p:grpSpPr>
          <p:sp>
            <p:nvSpPr>
              <p:cNvPr id="1087" name="Google Shape;1087;p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1" name="Google Shape;1091;p35"/>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a:off x="446025" y="52027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35"/>
          <p:cNvGrpSpPr/>
          <p:nvPr/>
        </p:nvGrpSpPr>
        <p:grpSpPr>
          <a:xfrm rot="-5400000">
            <a:off x="6771621" y="1652169"/>
            <a:ext cx="1441458" cy="810420"/>
            <a:chOff x="4147713" y="4380688"/>
            <a:chExt cx="810400" cy="455625"/>
          </a:xfrm>
        </p:grpSpPr>
        <p:grpSp>
          <p:nvGrpSpPr>
            <p:cNvPr id="1096" name="Google Shape;1096;p35"/>
            <p:cNvGrpSpPr/>
            <p:nvPr/>
          </p:nvGrpSpPr>
          <p:grpSpPr>
            <a:xfrm>
              <a:off x="4147713" y="4380688"/>
              <a:ext cx="652700" cy="455625"/>
              <a:chOff x="582725" y="3093100"/>
              <a:chExt cx="652700" cy="455625"/>
            </a:xfrm>
          </p:grpSpPr>
          <p:sp>
            <p:nvSpPr>
              <p:cNvPr id="1097" name="Google Shape;1097;p3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35"/>
            <p:cNvGrpSpPr/>
            <p:nvPr/>
          </p:nvGrpSpPr>
          <p:grpSpPr>
            <a:xfrm>
              <a:off x="4936213" y="4392363"/>
              <a:ext cx="21900" cy="443950"/>
              <a:chOff x="1213525" y="3104775"/>
              <a:chExt cx="21900" cy="443950"/>
            </a:xfrm>
          </p:grpSpPr>
          <p:sp>
            <p:nvSpPr>
              <p:cNvPr id="1118" name="Google Shape;1118;p3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2" name="Google Shape;1122;p3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23" name="Shape 1123"/>
        <p:cNvGrpSpPr/>
        <p:nvPr/>
      </p:nvGrpSpPr>
      <p:grpSpPr>
        <a:xfrm>
          <a:off x="0" y="0"/>
          <a:ext cx="0" cy="0"/>
          <a:chOff x="0" y="0"/>
          <a:chExt cx="0" cy="0"/>
        </a:xfrm>
      </p:grpSpPr>
      <p:sp>
        <p:nvSpPr>
          <p:cNvPr id="1124" name="Google Shape;1124;p36"/>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9" name="Google Shape;1129;p36"/>
          <p:cNvGrpSpPr/>
          <p:nvPr/>
        </p:nvGrpSpPr>
        <p:grpSpPr>
          <a:xfrm>
            <a:off x="7543771" y="4608507"/>
            <a:ext cx="1441458" cy="810420"/>
            <a:chOff x="4147713" y="4380688"/>
            <a:chExt cx="810400" cy="455625"/>
          </a:xfrm>
        </p:grpSpPr>
        <p:grpSp>
          <p:nvGrpSpPr>
            <p:cNvPr id="1130" name="Google Shape;1130;p36"/>
            <p:cNvGrpSpPr/>
            <p:nvPr/>
          </p:nvGrpSpPr>
          <p:grpSpPr>
            <a:xfrm>
              <a:off x="4147713" y="4380688"/>
              <a:ext cx="652700" cy="455625"/>
              <a:chOff x="582725" y="3093100"/>
              <a:chExt cx="652700" cy="455625"/>
            </a:xfrm>
          </p:grpSpPr>
          <p:sp>
            <p:nvSpPr>
              <p:cNvPr id="1131" name="Google Shape;1131;p3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36"/>
            <p:cNvGrpSpPr/>
            <p:nvPr/>
          </p:nvGrpSpPr>
          <p:grpSpPr>
            <a:xfrm>
              <a:off x="4936213" y="4392363"/>
              <a:ext cx="21900" cy="443950"/>
              <a:chOff x="1213525" y="3104775"/>
              <a:chExt cx="21900" cy="443950"/>
            </a:xfrm>
          </p:grpSpPr>
          <p:sp>
            <p:nvSpPr>
              <p:cNvPr id="1152" name="Google Shape;1152;p3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6" name="Google Shape;1156;p36"/>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1" name="Shape 1161"/>
        <p:cNvGrpSpPr/>
        <p:nvPr/>
      </p:nvGrpSpPr>
      <p:grpSpPr>
        <a:xfrm>
          <a:off x="0" y="0"/>
          <a:ext cx="0" cy="0"/>
          <a:chOff x="0" y="0"/>
          <a:chExt cx="0" cy="0"/>
        </a:xfrm>
      </p:grpSpPr>
      <p:sp>
        <p:nvSpPr>
          <p:cNvPr id="1162" name="Google Shape;1162;p38"/>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lvl1pPr lvl="0" rtl="0" algn="l">
              <a:lnSpc>
                <a:spcPct val="90000"/>
              </a:lnSpc>
              <a:spcBef>
                <a:spcPts val="0"/>
              </a:spcBef>
              <a:spcAft>
                <a:spcPts val="0"/>
              </a:spcAft>
              <a:buSzPts val="5200"/>
              <a:buNone/>
              <a:defRPr sz="85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63" name="Google Shape;1163;p38"/>
          <p:cNvSpPr txBox="1"/>
          <p:nvPr>
            <p:ph idx="1" type="subTitle"/>
          </p:nvPr>
        </p:nvSpPr>
        <p:spPr>
          <a:xfrm>
            <a:off x="3417850" y="3528038"/>
            <a:ext cx="4359000" cy="409500"/>
          </a:xfrm>
          <a:prstGeom prst="rect">
            <a:avLst/>
          </a:prstGeom>
          <a:solidFill>
            <a:schemeClr val="accent1"/>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64" name="Google Shape;1164;p38"/>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8"/>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0" name="Google Shape;1170;p38"/>
          <p:cNvGrpSpPr/>
          <p:nvPr/>
        </p:nvGrpSpPr>
        <p:grpSpPr>
          <a:xfrm rot="-5400000">
            <a:off x="7708171" y="2011407"/>
            <a:ext cx="1441458" cy="810420"/>
            <a:chOff x="4147713" y="4380688"/>
            <a:chExt cx="810400" cy="455625"/>
          </a:xfrm>
        </p:grpSpPr>
        <p:grpSp>
          <p:nvGrpSpPr>
            <p:cNvPr id="1171" name="Google Shape;1171;p38"/>
            <p:cNvGrpSpPr/>
            <p:nvPr/>
          </p:nvGrpSpPr>
          <p:grpSpPr>
            <a:xfrm>
              <a:off x="4147713" y="4380688"/>
              <a:ext cx="652700" cy="455625"/>
              <a:chOff x="582725" y="3093100"/>
              <a:chExt cx="652700" cy="455625"/>
            </a:xfrm>
          </p:grpSpPr>
          <p:sp>
            <p:nvSpPr>
              <p:cNvPr id="1172" name="Google Shape;1172;p3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38"/>
            <p:cNvGrpSpPr/>
            <p:nvPr/>
          </p:nvGrpSpPr>
          <p:grpSpPr>
            <a:xfrm>
              <a:off x="4936213" y="4392363"/>
              <a:ext cx="21900" cy="443950"/>
              <a:chOff x="1213525" y="3104775"/>
              <a:chExt cx="21900" cy="443950"/>
            </a:xfrm>
          </p:grpSpPr>
          <p:sp>
            <p:nvSpPr>
              <p:cNvPr id="1193" name="Google Shape;1193;p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7" name="Google Shape;1197;p38"/>
          <p:cNvGrpSpPr/>
          <p:nvPr/>
        </p:nvGrpSpPr>
        <p:grpSpPr>
          <a:xfrm>
            <a:off x="-429654" y="2946094"/>
            <a:ext cx="1441458" cy="810420"/>
            <a:chOff x="4147713" y="4380688"/>
            <a:chExt cx="810400" cy="455625"/>
          </a:xfrm>
        </p:grpSpPr>
        <p:grpSp>
          <p:nvGrpSpPr>
            <p:cNvPr id="1198" name="Google Shape;1198;p38"/>
            <p:cNvGrpSpPr/>
            <p:nvPr/>
          </p:nvGrpSpPr>
          <p:grpSpPr>
            <a:xfrm>
              <a:off x="4147713" y="4380688"/>
              <a:ext cx="652700" cy="455625"/>
              <a:chOff x="582725" y="3093100"/>
              <a:chExt cx="652700" cy="455625"/>
            </a:xfrm>
          </p:grpSpPr>
          <p:sp>
            <p:nvSpPr>
              <p:cNvPr id="1199" name="Google Shape;1199;p3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38"/>
            <p:cNvGrpSpPr/>
            <p:nvPr/>
          </p:nvGrpSpPr>
          <p:grpSpPr>
            <a:xfrm>
              <a:off x="4936213" y="4392363"/>
              <a:ext cx="21900" cy="443950"/>
              <a:chOff x="1213525" y="3104775"/>
              <a:chExt cx="21900" cy="443950"/>
            </a:xfrm>
          </p:grpSpPr>
          <p:sp>
            <p:nvSpPr>
              <p:cNvPr id="1220" name="Google Shape;1220;p3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24" name="Shape 1224"/>
        <p:cNvGrpSpPr/>
        <p:nvPr/>
      </p:nvGrpSpPr>
      <p:grpSpPr>
        <a:xfrm>
          <a:off x="0" y="0"/>
          <a:ext cx="0" cy="0"/>
          <a:chOff x="0" y="0"/>
          <a:chExt cx="0" cy="0"/>
        </a:xfrm>
      </p:grpSpPr>
      <p:sp>
        <p:nvSpPr>
          <p:cNvPr id="1225" name="Google Shape;1225;p39"/>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26" name="Google Shape;1226;p39"/>
          <p:cNvSpPr txBox="1"/>
          <p:nvPr>
            <p:ph hasCustomPrompt="1" idx="2" type="title"/>
          </p:nvPr>
        </p:nvSpPr>
        <p:spPr>
          <a:xfrm>
            <a:off x="4158175" y="1226725"/>
            <a:ext cx="827400" cy="47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27" name="Google Shape;1227;p39"/>
          <p:cNvSpPr txBox="1"/>
          <p:nvPr>
            <p:ph idx="1" type="subTitle"/>
          </p:nvPr>
        </p:nvSpPr>
        <p:spPr>
          <a:xfrm>
            <a:off x="2391925" y="2974437"/>
            <a:ext cx="4360200" cy="4428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8" name="Google Shape;1228;p39"/>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9"/>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9"/>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9"/>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3" name="Shape 1233"/>
        <p:cNvGrpSpPr/>
        <p:nvPr/>
      </p:nvGrpSpPr>
      <p:grpSpPr>
        <a:xfrm>
          <a:off x="0" y="0"/>
          <a:ext cx="0" cy="0"/>
          <a:chOff x="0" y="0"/>
          <a:chExt cx="0" cy="0"/>
        </a:xfrm>
      </p:grpSpPr>
      <p:sp>
        <p:nvSpPr>
          <p:cNvPr id="1234" name="Google Shape;1234;p40"/>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7" name="Google Shape;1237;p40"/>
          <p:cNvSpPr txBox="1"/>
          <p:nvPr>
            <p:ph idx="1" type="body"/>
          </p:nvPr>
        </p:nvSpPr>
        <p:spPr>
          <a:xfrm>
            <a:off x="2082050" y="1152475"/>
            <a:ext cx="4980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238" name="Google Shape;1238;p40"/>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p40"/>
          <p:cNvGrpSpPr/>
          <p:nvPr/>
        </p:nvGrpSpPr>
        <p:grpSpPr>
          <a:xfrm>
            <a:off x="-429654" y="2946094"/>
            <a:ext cx="1441458" cy="810420"/>
            <a:chOff x="4147713" y="4380688"/>
            <a:chExt cx="810400" cy="455625"/>
          </a:xfrm>
        </p:grpSpPr>
        <p:grpSp>
          <p:nvGrpSpPr>
            <p:cNvPr id="1243" name="Google Shape;1243;p40"/>
            <p:cNvGrpSpPr/>
            <p:nvPr/>
          </p:nvGrpSpPr>
          <p:grpSpPr>
            <a:xfrm>
              <a:off x="4147713" y="4380688"/>
              <a:ext cx="652700" cy="455625"/>
              <a:chOff x="582725" y="3093100"/>
              <a:chExt cx="652700" cy="455625"/>
            </a:xfrm>
          </p:grpSpPr>
          <p:sp>
            <p:nvSpPr>
              <p:cNvPr id="1244" name="Google Shape;1244;p4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40"/>
            <p:cNvGrpSpPr/>
            <p:nvPr/>
          </p:nvGrpSpPr>
          <p:grpSpPr>
            <a:xfrm>
              <a:off x="4936213" y="4392363"/>
              <a:ext cx="21900" cy="443950"/>
              <a:chOff x="1213525" y="3104775"/>
              <a:chExt cx="21900" cy="443950"/>
            </a:xfrm>
          </p:grpSpPr>
          <p:sp>
            <p:nvSpPr>
              <p:cNvPr id="1265" name="Google Shape;1265;p4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9" name="Google Shape;1269;p40"/>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0" name="Google Shape;1270;p40"/>
          <p:cNvGrpSpPr/>
          <p:nvPr/>
        </p:nvGrpSpPr>
        <p:grpSpPr>
          <a:xfrm rot="-5400000">
            <a:off x="7708171" y="2011407"/>
            <a:ext cx="1441458" cy="810420"/>
            <a:chOff x="4147713" y="4380688"/>
            <a:chExt cx="810400" cy="455625"/>
          </a:xfrm>
        </p:grpSpPr>
        <p:grpSp>
          <p:nvGrpSpPr>
            <p:cNvPr id="1271" name="Google Shape;1271;p40"/>
            <p:cNvGrpSpPr/>
            <p:nvPr/>
          </p:nvGrpSpPr>
          <p:grpSpPr>
            <a:xfrm>
              <a:off x="4147713" y="4380688"/>
              <a:ext cx="652700" cy="455625"/>
              <a:chOff x="582725" y="3093100"/>
              <a:chExt cx="652700" cy="455625"/>
            </a:xfrm>
          </p:grpSpPr>
          <p:sp>
            <p:nvSpPr>
              <p:cNvPr id="1272" name="Google Shape;1272;p4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40"/>
            <p:cNvGrpSpPr/>
            <p:nvPr/>
          </p:nvGrpSpPr>
          <p:grpSpPr>
            <a:xfrm>
              <a:off x="4936213" y="4392363"/>
              <a:ext cx="21900" cy="443950"/>
              <a:chOff x="1213525" y="3104775"/>
              <a:chExt cx="21900" cy="443950"/>
            </a:xfrm>
          </p:grpSpPr>
          <p:sp>
            <p:nvSpPr>
              <p:cNvPr id="1293" name="Google Shape;1293;p4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97" name="Shape 1297"/>
        <p:cNvGrpSpPr/>
        <p:nvPr/>
      </p:nvGrpSpPr>
      <p:grpSpPr>
        <a:xfrm>
          <a:off x="0" y="0"/>
          <a:ext cx="0" cy="0"/>
          <a:chOff x="0" y="0"/>
          <a:chExt cx="0" cy="0"/>
        </a:xfrm>
      </p:grpSpPr>
      <p:sp>
        <p:nvSpPr>
          <p:cNvPr id="1298" name="Google Shape;1298;p41"/>
          <p:cNvSpPr txBox="1"/>
          <p:nvPr>
            <p:ph idx="1" type="subTitle"/>
          </p:nvPr>
        </p:nvSpPr>
        <p:spPr>
          <a:xfrm>
            <a:off x="14814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99" name="Google Shape;1299;p41"/>
          <p:cNvSpPr txBox="1"/>
          <p:nvPr>
            <p:ph idx="2" type="subTitle"/>
          </p:nvPr>
        </p:nvSpPr>
        <p:spPr>
          <a:xfrm>
            <a:off x="51362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00" name="Google Shape;1300;p41"/>
          <p:cNvSpPr txBox="1"/>
          <p:nvPr>
            <p:ph idx="3" type="subTitle"/>
          </p:nvPr>
        </p:nvSpPr>
        <p:spPr>
          <a:xfrm>
            <a:off x="14814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1" name="Google Shape;1301;p41"/>
          <p:cNvSpPr txBox="1"/>
          <p:nvPr>
            <p:ph idx="4" type="subTitle"/>
          </p:nvPr>
        </p:nvSpPr>
        <p:spPr>
          <a:xfrm>
            <a:off x="51362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2" name="Google Shape;1302;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03" name="Google Shape;1303;p4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1"/>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1"/>
          <p:cNvSpPr/>
          <p:nvPr/>
        </p:nvSpPr>
        <p:spPr>
          <a:xfrm>
            <a:off x="254100" y="42162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1"/>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1"/>
          <p:cNvSpPr/>
          <p:nvPr/>
        </p:nvSpPr>
        <p:spPr>
          <a:xfrm>
            <a:off x="8499486" y="3436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1"/>
          <p:cNvSpPr/>
          <p:nvPr/>
        </p:nvSpPr>
        <p:spPr>
          <a:xfrm>
            <a:off x="8484325" y="4031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5"/>
          <p:cNvSpPr txBox="1"/>
          <p:nvPr>
            <p:ph idx="1" type="subTitle"/>
          </p:nvPr>
        </p:nvSpPr>
        <p:spPr>
          <a:xfrm>
            <a:off x="14814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6" name="Google Shape;146;p5"/>
          <p:cNvSpPr txBox="1"/>
          <p:nvPr>
            <p:ph idx="2" type="subTitle"/>
          </p:nvPr>
        </p:nvSpPr>
        <p:spPr>
          <a:xfrm>
            <a:off x="51362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7" name="Google Shape;147;p5"/>
          <p:cNvSpPr txBox="1"/>
          <p:nvPr>
            <p:ph idx="3" type="subTitle"/>
          </p:nvPr>
        </p:nvSpPr>
        <p:spPr>
          <a:xfrm>
            <a:off x="14814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5"/>
          <p:cNvSpPr txBox="1"/>
          <p:nvPr>
            <p:ph idx="4" type="subTitle"/>
          </p:nvPr>
        </p:nvSpPr>
        <p:spPr>
          <a:xfrm>
            <a:off x="51362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254100" y="42162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8499486" y="3436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8484325" y="4031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9" name="Shape 1309"/>
        <p:cNvGrpSpPr/>
        <p:nvPr/>
      </p:nvGrpSpPr>
      <p:grpSpPr>
        <a:xfrm>
          <a:off x="0" y="0"/>
          <a:ext cx="0" cy="0"/>
          <a:chOff x="0" y="0"/>
          <a:chExt cx="0" cy="0"/>
        </a:xfrm>
      </p:grpSpPr>
      <p:sp>
        <p:nvSpPr>
          <p:cNvPr id="1310" name="Google Shape;131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11" name="Google Shape;1311;p42"/>
          <p:cNvGrpSpPr/>
          <p:nvPr/>
        </p:nvGrpSpPr>
        <p:grpSpPr>
          <a:xfrm>
            <a:off x="52621" y="651794"/>
            <a:ext cx="1441458" cy="810420"/>
            <a:chOff x="4147713" y="4380688"/>
            <a:chExt cx="810400" cy="455625"/>
          </a:xfrm>
        </p:grpSpPr>
        <p:grpSp>
          <p:nvGrpSpPr>
            <p:cNvPr id="1312" name="Google Shape;1312;p42"/>
            <p:cNvGrpSpPr/>
            <p:nvPr/>
          </p:nvGrpSpPr>
          <p:grpSpPr>
            <a:xfrm>
              <a:off x="4147713" y="4380688"/>
              <a:ext cx="652700" cy="455625"/>
              <a:chOff x="582725" y="3093100"/>
              <a:chExt cx="652700" cy="455625"/>
            </a:xfrm>
          </p:grpSpPr>
          <p:sp>
            <p:nvSpPr>
              <p:cNvPr id="1313" name="Google Shape;1313;p4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42"/>
            <p:cNvGrpSpPr/>
            <p:nvPr/>
          </p:nvGrpSpPr>
          <p:grpSpPr>
            <a:xfrm>
              <a:off x="4936213" y="4392363"/>
              <a:ext cx="21900" cy="443950"/>
              <a:chOff x="1213525" y="3104775"/>
              <a:chExt cx="21900" cy="443950"/>
            </a:xfrm>
          </p:grpSpPr>
          <p:sp>
            <p:nvSpPr>
              <p:cNvPr id="1334" name="Google Shape;1334;p4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8" name="Google Shape;1338;p42"/>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42" name="Shape 1342"/>
        <p:cNvGrpSpPr/>
        <p:nvPr/>
      </p:nvGrpSpPr>
      <p:grpSpPr>
        <a:xfrm>
          <a:off x="0" y="0"/>
          <a:ext cx="0" cy="0"/>
          <a:chOff x="0" y="0"/>
          <a:chExt cx="0" cy="0"/>
        </a:xfrm>
      </p:grpSpPr>
      <p:sp>
        <p:nvSpPr>
          <p:cNvPr id="1343" name="Google Shape;134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4" name="Google Shape;1344;p43"/>
          <p:cNvSpPr txBox="1"/>
          <p:nvPr>
            <p:ph idx="1" type="body"/>
          </p:nvPr>
        </p:nvSpPr>
        <p:spPr>
          <a:xfrm>
            <a:off x="2531100" y="1531350"/>
            <a:ext cx="4081800" cy="2080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345" name="Google Shape;1345;p43"/>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3"/>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3"/>
          <p:cNvSpPr/>
          <p:nvPr/>
        </p:nvSpPr>
        <p:spPr>
          <a:xfrm>
            <a:off x="7424037"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3"/>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3"/>
          <p:cNvSpPr/>
          <p:nvPr/>
        </p:nvSpPr>
        <p:spPr>
          <a:xfrm>
            <a:off x="454075" y="3719763"/>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1" name="Shape 1351"/>
        <p:cNvGrpSpPr/>
        <p:nvPr/>
      </p:nvGrpSpPr>
      <p:grpSpPr>
        <a:xfrm>
          <a:off x="0" y="0"/>
          <a:ext cx="0" cy="0"/>
          <a:chOff x="0" y="0"/>
          <a:chExt cx="0" cy="0"/>
        </a:xfrm>
      </p:grpSpPr>
      <p:sp>
        <p:nvSpPr>
          <p:cNvPr id="1352" name="Google Shape;1352;p44"/>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353" name="Google Shape;1353;p44"/>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4"/>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4"/>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7" name="Shape 1357"/>
        <p:cNvGrpSpPr/>
        <p:nvPr/>
      </p:nvGrpSpPr>
      <p:grpSpPr>
        <a:xfrm>
          <a:off x="0" y="0"/>
          <a:ext cx="0" cy="0"/>
          <a:chOff x="0" y="0"/>
          <a:chExt cx="0" cy="0"/>
        </a:xfrm>
      </p:grpSpPr>
      <p:sp>
        <p:nvSpPr>
          <p:cNvPr id="1358" name="Google Shape;1358;p45"/>
          <p:cNvSpPr txBox="1"/>
          <p:nvPr>
            <p:ph idx="1" type="subTitle"/>
          </p:nvPr>
        </p:nvSpPr>
        <p:spPr>
          <a:xfrm>
            <a:off x="141118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9" name="Google Shape;1359;p45"/>
          <p:cNvSpPr txBox="1"/>
          <p:nvPr>
            <p:ph idx="2" type="subTitle"/>
          </p:nvPr>
        </p:nvSpPr>
        <p:spPr>
          <a:xfrm>
            <a:off x="463683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0" name="Google Shape;136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1" name="Google Shape;1361;p45"/>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5"/>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5"/>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5"/>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5"/>
          <p:cNvSpPr/>
          <p:nvPr/>
        </p:nvSpPr>
        <p:spPr>
          <a:xfrm>
            <a:off x="42635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5"/>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8" name="Shape 1368"/>
        <p:cNvGrpSpPr/>
        <p:nvPr/>
      </p:nvGrpSpPr>
      <p:grpSpPr>
        <a:xfrm>
          <a:off x="0" y="0"/>
          <a:ext cx="0" cy="0"/>
          <a:chOff x="0" y="0"/>
          <a:chExt cx="0" cy="0"/>
        </a:xfrm>
      </p:grpSpPr>
      <p:sp>
        <p:nvSpPr>
          <p:cNvPr id="1369" name="Google Shape;1369;p46"/>
          <p:cNvSpPr txBox="1"/>
          <p:nvPr>
            <p:ph type="title"/>
          </p:nvPr>
        </p:nvSpPr>
        <p:spPr>
          <a:xfrm>
            <a:off x="720000" y="3854325"/>
            <a:ext cx="7704000" cy="754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l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70" name="Google Shape;1370;p46"/>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6" name="Shape 1376"/>
        <p:cNvGrpSpPr/>
        <p:nvPr/>
      </p:nvGrpSpPr>
      <p:grpSpPr>
        <a:xfrm>
          <a:off x="0" y="0"/>
          <a:ext cx="0" cy="0"/>
          <a:chOff x="0" y="0"/>
          <a:chExt cx="0" cy="0"/>
        </a:xfrm>
      </p:grpSpPr>
      <p:sp>
        <p:nvSpPr>
          <p:cNvPr id="1377" name="Google Shape;1377;p47"/>
          <p:cNvSpPr txBox="1"/>
          <p:nvPr>
            <p:ph hasCustomPrompt="1" type="title"/>
          </p:nvPr>
        </p:nvSpPr>
        <p:spPr>
          <a:xfrm>
            <a:off x="2148750" y="1473800"/>
            <a:ext cx="48465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78" name="Google Shape;1378;p47"/>
          <p:cNvSpPr txBox="1"/>
          <p:nvPr>
            <p:ph idx="1" type="subTitle"/>
          </p:nvPr>
        </p:nvSpPr>
        <p:spPr>
          <a:xfrm>
            <a:off x="2148750" y="3013600"/>
            <a:ext cx="4846500" cy="656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79" name="Google Shape;1379;p4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4" name="Google Shape;1384;p47"/>
          <p:cNvGrpSpPr/>
          <p:nvPr/>
        </p:nvGrpSpPr>
        <p:grpSpPr>
          <a:xfrm>
            <a:off x="-429654" y="2946094"/>
            <a:ext cx="1441458" cy="810420"/>
            <a:chOff x="4147713" y="4380688"/>
            <a:chExt cx="810400" cy="455625"/>
          </a:xfrm>
        </p:grpSpPr>
        <p:grpSp>
          <p:nvGrpSpPr>
            <p:cNvPr id="1385" name="Google Shape;1385;p47"/>
            <p:cNvGrpSpPr/>
            <p:nvPr/>
          </p:nvGrpSpPr>
          <p:grpSpPr>
            <a:xfrm>
              <a:off x="4147713" y="4380688"/>
              <a:ext cx="652700" cy="455625"/>
              <a:chOff x="582725" y="3093100"/>
              <a:chExt cx="652700" cy="455625"/>
            </a:xfrm>
          </p:grpSpPr>
          <p:sp>
            <p:nvSpPr>
              <p:cNvPr id="1386" name="Google Shape;1386;p4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47"/>
            <p:cNvGrpSpPr/>
            <p:nvPr/>
          </p:nvGrpSpPr>
          <p:grpSpPr>
            <a:xfrm>
              <a:off x="4936213" y="4392363"/>
              <a:ext cx="21900" cy="443950"/>
              <a:chOff x="1213525" y="3104775"/>
              <a:chExt cx="21900" cy="443950"/>
            </a:xfrm>
          </p:grpSpPr>
          <p:sp>
            <p:nvSpPr>
              <p:cNvPr id="1407" name="Google Shape;1407;p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1" name="Google Shape;1411;p47"/>
          <p:cNvSpPr/>
          <p:nvPr/>
        </p:nvSpPr>
        <p:spPr>
          <a:xfrm>
            <a:off x="8310550" y="44313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2" name="Google Shape;1412;p47"/>
          <p:cNvGrpSpPr/>
          <p:nvPr/>
        </p:nvGrpSpPr>
        <p:grpSpPr>
          <a:xfrm rot="-5400000">
            <a:off x="7708171" y="850508"/>
            <a:ext cx="1441458" cy="810420"/>
            <a:chOff x="4147713" y="4380688"/>
            <a:chExt cx="810400" cy="455625"/>
          </a:xfrm>
        </p:grpSpPr>
        <p:grpSp>
          <p:nvGrpSpPr>
            <p:cNvPr id="1413" name="Google Shape;1413;p47"/>
            <p:cNvGrpSpPr/>
            <p:nvPr/>
          </p:nvGrpSpPr>
          <p:grpSpPr>
            <a:xfrm>
              <a:off x="4147713" y="4380688"/>
              <a:ext cx="652700" cy="455625"/>
              <a:chOff x="582725" y="3093100"/>
              <a:chExt cx="652700" cy="455625"/>
            </a:xfrm>
          </p:grpSpPr>
          <p:sp>
            <p:nvSpPr>
              <p:cNvPr id="1414" name="Google Shape;1414;p4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47"/>
            <p:cNvGrpSpPr/>
            <p:nvPr/>
          </p:nvGrpSpPr>
          <p:grpSpPr>
            <a:xfrm>
              <a:off x="4936213" y="4392363"/>
              <a:ext cx="21900" cy="443950"/>
              <a:chOff x="1213525" y="3104775"/>
              <a:chExt cx="21900" cy="443950"/>
            </a:xfrm>
          </p:grpSpPr>
          <p:sp>
            <p:nvSpPr>
              <p:cNvPr id="1435" name="Google Shape;1435;p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39" name="Shape 1439"/>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440" name="Shape 1440"/>
        <p:cNvGrpSpPr/>
        <p:nvPr/>
      </p:nvGrpSpPr>
      <p:grpSpPr>
        <a:xfrm>
          <a:off x="0" y="0"/>
          <a:ext cx="0" cy="0"/>
          <a:chOff x="0" y="0"/>
          <a:chExt cx="0" cy="0"/>
        </a:xfrm>
      </p:grpSpPr>
      <p:sp>
        <p:nvSpPr>
          <p:cNvPr id="1441" name="Google Shape;1441;p49"/>
          <p:cNvSpPr txBox="1"/>
          <p:nvPr>
            <p:ph hasCustomPrompt="1" type="title"/>
          </p:nvPr>
        </p:nvSpPr>
        <p:spPr>
          <a:xfrm>
            <a:off x="1571425"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2" name="Google Shape;1442;p49"/>
          <p:cNvSpPr txBox="1"/>
          <p:nvPr>
            <p:ph idx="1" type="subTitle"/>
          </p:nvPr>
        </p:nvSpPr>
        <p:spPr>
          <a:xfrm>
            <a:off x="2311650" y="2019624"/>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3" name="Google Shape;1443;p49"/>
          <p:cNvSpPr txBox="1"/>
          <p:nvPr>
            <p:ph hasCustomPrompt="1" idx="2" type="title"/>
          </p:nvPr>
        </p:nvSpPr>
        <p:spPr>
          <a:xfrm>
            <a:off x="4765300"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4" name="Google Shape;1444;p49"/>
          <p:cNvSpPr txBox="1"/>
          <p:nvPr>
            <p:ph idx="3" type="subTitle"/>
          </p:nvPr>
        </p:nvSpPr>
        <p:spPr>
          <a:xfrm>
            <a:off x="5504252" y="2019624"/>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5" name="Google Shape;1445;p49"/>
          <p:cNvSpPr txBox="1"/>
          <p:nvPr>
            <p:ph hasCustomPrompt="1" idx="4" type="title"/>
          </p:nvPr>
        </p:nvSpPr>
        <p:spPr>
          <a:xfrm>
            <a:off x="1571425"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6" name="Google Shape;1446;p49"/>
          <p:cNvSpPr txBox="1"/>
          <p:nvPr>
            <p:ph idx="5" type="subTitle"/>
          </p:nvPr>
        </p:nvSpPr>
        <p:spPr>
          <a:xfrm>
            <a:off x="2315975" y="3348426"/>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7" name="Google Shape;1447;p49"/>
          <p:cNvSpPr txBox="1"/>
          <p:nvPr>
            <p:ph hasCustomPrompt="1" idx="6" type="title"/>
          </p:nvPr>
        </p:nvSpPr>
        <p:spPr>
          <a:xfrm>
            <a:off x="4765300"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8" name="Google Shape;1448;p49"/>
          <p:cNvSpPr txBox="1"/>
          <p:nvPr>
            <p:ph idx="7" type="subTitle"/>
          </p:nvPr>
        </p:nvSpPr>
        <p:spPr>
          <a:xfrm>
            <a:off x="5508577" y="3348425"/>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9" name="Google Shape;1449;p49"/>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0" name="Google Shape;1450;p49"/>
          <p:cNvSpPr txBox="1"/>
          <p:nvPr>
            <p:ph idx="9" type="subTitle"/>
          </p:nvPr>
        </p:nvSpPr>
        <p:spPr>
          <a:xfrm>
            <a:off x="2307325" y="1689675"/>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1" name="Google Shape;1451;p49"/>
          <p:cNvSpPr txBox="1"/>
          <p:nvPr>
            <p:ph idx="13" type="subTitle"/>
          </p:nvPr>
        </p:nvSpPr>
        <p:spPr>
          <a:xfrm>
            <a:off x="5504250" y="1689675"/>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2" name="Google Shape;1452;p49"/>
          <p:cNvSpPr txBox="1"/>
          <p:nvPr>
            <p:ph idx="14" type="subTitle"/>
          </p:nvPr>
        </p:nvSpPr>
        <p:spPr>
          <a:xfrm>
            <a:off x="2311650" y="3013923"/>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3" name="Google Shape;1453;p49"/>
          <p:cNvSpPr txBox="1"/>
          <p:nvPr>
            <p:ph idx="15" type="subTitle"/>
          </p:nvPr>
        </p:nvSpPr>
        <p:spPr>
          <a:xfrm>
            <a:off x="5508575" y="3013922"/>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4" name="Google Shape;1454;p49"/>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9"/>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9"/>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9"/>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9"/>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1459" name="Shape 1459"/>
        <p:cNvGrpSpPr/>
        <p:nvPr/>
      </p:nvGrpSpPr>
      <p:grpSpPr>
        <a:xfrm>
          <a:off x="0" y="0"/>
          <a:ext cx="0" cy="0"/>
          <a:chOff x="0" y="0"/>
          <a:chExt cx="0" cy="0"/>
        </a:xfrm>
      </p:grpSpPr>
      <p:sp>
        <p:nvSpPr>
          <p:cNvPr id="1460" name="Google Shape;1460;p50"/>
          <p:cNvSpPr txBox="1"/>
          <p:nvPr>
            <p:ph type="title"/>
          </p:nvPr>
        </p:nvSpPr>
        <p:spPr>
          <a:xfrm>
            <a:off x="3120899" y="1908550"/>
            <a:ext cx="4579200" cy="841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61" name="Google Shape;1461;p50"/>
          <p:cNvSpPr txBox="1"/>
          <p:nvPr>
            <p:ph hasCustomPrompt="1" idx="2" type="title"/>
          </p:nvPr>
        </p:nvSpPr>
        <p:spPr>
          <a:xfrm>
            <a:off x="1422004" y="2220486"/>
            <a:ext cx="1112400" cy="74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62" name="Google Shape;1462;p50"/>
          <p:cNvSpPr txBox="1"/>
          <p:nvPr>
            <p:ph idx="1" type="subTitle"/>
          </p:nvPr>
        </p:nvSpPr>
        <p:spPr>
          <a:xfrm>
            <a:off x="3120899" y="2790975"/>
            <a:ext cx="4579200" cy="442800"/>
          </a:xfrm>
          <a:prstGeom prst="rect">
            <a:avLst/>
          </a:prstGeom>
          <a:solidFill>
            <a:schemeClr val="accent1"/>
          </a:soli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3" name="Google Shape;1463;p5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0"/>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0"/>
          <p:cNvSpPr/>
          <p:nvPr/>
        </p:nvSpPr>
        <p:spPr>
          <a:xfrm>
            <a:off x="1234975" y="534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1466" name="Shape 1466"/>
        <p:cNvGrpSpPr/>
        <p:nvPr/>
      </p:nvGrpSpPr>
      <p:grpSpPr>
        <a:xfrm>
          <a:off x="0" y="0"/>
          <a:ext cx="0" cy="0"/>
          <a:chOff x="0" y="0"/>
          <a:chExt cx="0" cy="0"/>
        </a:xfrm>
      </p:grpSpPr>
      <p:sp>
        <p:nvSpPr>
          <p:cNvPr id="1467" name="Google Shape;1467;p51"/>
          <p:cNvSpPr txBox="1"/>
          <p:nvPr>
            <p:ph type="title"/>
          </p:nvPr>
        </p:nvSpPr>
        <p:spPr>
          <a:xfrm flipH="1">
            <a:off x="1225196" y="1897743"/>
            <a:ext cx="47979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68" name="Google Shape;1468;p51"/>
          <p:cNvSpPr txBox="1"/>
          <p:nvPr>
            <p:ph hasCustomPrompt="1" idx="2" type="title"/>
          </p:nvPr>
        </p:nvSpPr>
        <p:spPr>
          <a:xfrm flipH="1">
            <a:off x="6604659" y="2221033"/>
            <a:ext cx="1124700" cy="750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69" name="Google Shape;1469;p51"/>
          <p:cNvSpPr txBox="1"/>
          <p:nvPr>
            <p:ph idx="1" type="subTitle"/>
          </p:nvPr>
        </p:nvSpPr>
        <p:spPr>
          <a:xfrm flipH="1">
            <a:off x="1225200" y="2780166"/>
            <a:ext cx="4797900" cy="442800"/>
          </a:xfrm>
          <a:prstGeom prst="rect">
            <a:avLst/>
          </a:prstGeom>
          <a:solidFill>
            <a:schemeClr val="accent1"/>
          </a:solidFill>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0" name="Google Shape;1470;p51"/>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1"/>
          <p:cNvSpPr/>
          <p:nvPr/>
        </p:nvSpPr>
        <p:spPr>
          <a:xfrm>
            <a:off x="8310550" y="29049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1"/>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1"/>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1"/>
          <p:cNvSpPr/>
          <p:nvPr/>
        </p:nvSpPr>
        <p:spPr>
          <a:xfrm>
            <a:off x="33152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5" name="Google Shape;1475;p51"/>
          <p:cNvGrpSpPr/>
          <p:nvPr/>
        </p:nvGrpSpPr>
        <p:grpSpPr>
          <a:xfrm rot="-5400000">
            <a:off x="7708171" y="3875783"/>
            <a:ext cx="1441458" cy="810420"/>
            <a:chOff x="4147713" y="4380688"/>
            <a:chExt cx="810400" cy="455625"/>
          </a:xfrm>
        </p:grpSpPr>
        <p:grpSp>
          <p:nvGrpSpPr>
            <p:cNvPr id="1476" name="Google Shape;1476;p51"/>
            <p:cNvGrpSpPr/>
            <p:nvPr/>
          </p:nvGrpSpPr>
          <p:grpSpPr>
            <a:xfrm>
              <a:off x="4147713" y="4380688"/>
              <a:ext cx="652700" cy="455625"/>
              <a:chOff x="582725" y="3093100"/>
              <a:chExt cx="652700" cy="455625"/>
            </a:xfrm>
          </p:grpSpPr>
          <p:sp>
            <p:nvSpPr>
              <p:cNvPr id="1477" name="Google Shape;1477;p5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51"/>
            <p:cNvGrpSpPr/>
            <p:nvPr/>
          </p:nvGrpSpPr>
          <p:grpSpPr>
            <a:xfrm>
              <a:off x="4936213" y="4392363"/>
              <a:ext cx="21900" cy="443950"/>
              <a:chOff x="1213525" y="3104775"/>
              <a:chExt cx="21900" cy="443950"/>
            </a:xfrm>
          </p:grpSpPr>
          <p:sp>
            <p:nvSpPr>
              <p:cNvPr id="1498" name="Google Shape;1498;p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02" name="Google Shape;1502;p51"/>
          <p:cNvGrpSpPr/>
          <p:nvPr/>
        </p:nvGrpSpPr>
        <p:grpSpPr>
          <a:xfrm>
            <a:off x="-429654" y="2946094"/>
            <a:ext cx="1441458" cy="810420"/>
            <a:chOff x="4147713" y="4380688"/>
            <a:chExt cx="810400" cy="455625"/>
          </a:xfrm>
        </p:grpSpPr>
        <p:grpSp>
          <p:nvGrpSpPr>
            <p:cNvPr id="1503" name="Google Shape;1503;p51"/>
            <p:cNvGrpSpPr/>
            <p:nvPr/>
          </p:nvGrpSpPr>
          <p:grpSpPr>
            <a:xfrm>
              <a:off x="4147713" y="4380688"/>
              <a:ext cx="652700" cy="455625"/>
              <a:chOff x="582725" y="3093100"/>
              <a:chExt cx="652700" cy="455625"/>
            </a:xfrm>
          </p:grpSpPr>
          <p:sp>
            <p:nvSpPr>
              <p:cNvPr id="1504" name="Google Shape;1504;p5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4" name="Google Shape;1524;p51"/>
            <p:cNvGrpSpPr/>
            <p:nvPr/>
          </p:nvGrpSpPr>
          <p:grpSpPr>
            <a:xfrm>
              <a:off x="4936213" y="4392363"/>
              <a:ext cx="21900" cy="443950"/>
              <a:chOff x="1213525" y="3104775"/>
              <a:chExt cx="21900" cy="443950"/>
            </a:xfrm>
          </p:grpSpPr>
          <p:sp>
            <p:nvSpPr>
              <p:cNvPr id="1525" name="Google Shape;1525;p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9" name="Google Shape;1529;p5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8" name="Google Shape;158;p6"/>
          <p:cNvGrpSpPr/>
          <p:nvPr/>
        </p:nvGrpSpPr>
        <p:grpSpPr>
          <a:xfrm>
            <a:off x="52621" y="651794"/>
            <a:ext cx="1441458" cy="810420"/>
            <a:chOff x="4147713" y="4380688"/>
            <a:chExt cx="810400" cy="455625"/>
          </a:xfrm>
        </p:grpSpPr>
        <p:grpSp>
          <p:nvGrpSpPr>
            <p:cNvPr id="159" name="Google Shape;159;p6"/>
            <p:cNvGrpSpPr/>
            <p:nvPr/>
          </p:nvGrpSpPr>
          <p:grpSpPr>
            <a:xfrm>
              <a:off x="4147713" y="4380688"/>
              <a:ext cx="652700" cy="455625"/>
              <a:chOff x="582725" y="3093100"/>
              <a:chExt cx="652700" cy="455625"/>
            </a:xfrm>
          </p:grpSpPr>
          <p:sp>
            <p:nvSpPr>
              <p:cNvPr id="160" name="Google Shape;160;p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6"/>
            <p:cNvGrpSpPr/>
            <p:nvPr/>
          </p:nvGrpSpPr>
          <p:grpSpPr>
            <a:xfrm>
              <a:off x="4936213" y="4392363"/>
              <a:ext cx="21900" cy="443950"/>
              <a:chOff x="1213525" y="3104775"/>
              <a:chExt cx="21900" cy="443950"/>
            </a:xfrm>
          </p:grpSpPr>
          <p:sp>
            <p:nvSpPr>
              <p:cNvPr id="181" name="Google Shape;181;p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5" name="Google Shape;185;p6"/>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30" name="Shape 1530"/>
        <p:cNvGrpSpPr/>
        <p:nvPr/>
      </p:nvGrpSpPr>
      <p:grpSpPr>
        <a:xfrm>
          <a:off x="0" y="0"/>
          <a:ext cx="0" cy="0"/>
          <a:chOff x="0" y="0"/>
          <a:chExt cx="0" cy="0"/>
        </a:xfrm>
      </p:grpSpPr>
      <p:sp>
        <p:nvSpPr>
          <p:cNvPr id="1531" name="Google Shape;1531;p52"/>
          <p:cNvSpPr txBox="1"/>
          <p:nvPr>
            <p:ph type="title"/>
          </p:nvPr>
        </p:nvSpPr>
        <p:spPr>
          <a:xfrm>
            <a:off x="1913375" y="2969438"/>
            <a:ext cx="53172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32" name="Google Shape;1532;p52"/>
          <p:cNvSpPr txBox="1"/>
          <p:nvPr>
            <p:ph idx="1" type="subTitle"/>
          </p:nvPr>
        </p:nvSpPr>
        <p:spPr>
          <a:xfrm>
            <a:off x="1913375" y="1642138"/>
            <a:ext cx="5317200" cy="129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533" name="Google Shape;1533;p52"/>
          <p:cNvSpPr/>
          <p:nvPr/>
        </p:nvSpPr>
        <p:spPr>
          <a:xfrm>
            <a:off x="311470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535" name="Shape 1535"/>
        <p:cNvGrpSpPr/>
        <p:nvPr/>
      </p:nvGrpSpPr>
      <p:grpSpPr>
        <a:xfrm>
          <a:off x="0" y="0"/>
          <a:ext cx="0" cy="0"/>
          <a:chOff x="0" y="0"/>
          <a:chExt cx="0" cy="0"/>
        </a:xfrm>
      </p:grpSpPr>
      <p:sp>
        <p:nvSpPr>
          <p:cNvPr id="1536" name="Google Shape;1536;p53"/>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8" name="Google Shape;1538;p53"/>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3"/>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3"/>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3"/>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2" name="Google Shape;1542;p53"/>
          <p:cNvGrpSpPr/>
          <p:nvPr/>
        </p:nvGrpSpPr>
        <p:grpSpPr>
          <a:xfrm>
            <a:off x="7543771" y="4608507"/>
            <a:ext cx="1441458" cy="810420"/>
            <a:chOff x="4147713" y="4380688"/>
            <a:chExt cx="810400" cy="455625"/>
          </a:xfrm>
        </p:grpSpPr>
        <p:grpSp>
          <p:nvGrpSpPr>
            <p:cNvPr id="1543" name="Google Shape;1543;p53"/>
            <p:cNvGrpSpPr/>
            <p:nvPr/>
          </p:nvGrpSpPr>
          <p:grpSpPr>
            <a:xfrm>
              <a:off x="4147713" y="4380688"/>
              <a:ext cx="652700" cy="455625"/>
              <a:chOff x="582725" y="3093100"/>
              <a:chExt cx="652700" cy="455625"/>
            </a:xfrm>
          </p:grpSpPr>
          <p:sp>
            <p:nvSpPr>
              <p:cNvPr id="1544" name="Google Shape;1544;p5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53"/>
            <p:cNvGrpSpPr/>
            <p:nvPr/>
          </p:nvGrpSpPr>
          <p:grpSpPr>
            <a:xfrm>
              <a:off x="4936213" y="4392363"/>
              <a:ext cx="21900" cy="443950"/>
              <a:chOff x="1213525" y="3104775"/>
              <a:chExt cx="21900" cy="443950"/>
            </a:xfrm>
          </p:grpSpPr>
          <p:sp>
            <p:nvSpPr>
              <p:cNvPr id="1565" name="Google Shape;1565;p5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9" name="Google Shape;1569;p53"/>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571" name="Shape 1571"/>
        <p:cNvGrpSpPr/>
        <p:nvPr/>
      </p:nvGrpSpPr>
      <p:grpSpPr>
        <a:xfrm>
          <a:off x="0" y="0"/>
          <a:ext cx="0" cy="0"/>
          <a:chOff x="0" y="0"/>
          <a:chExt cx="0" cy="0"/>
        </a:xfrm>
      </p:grpSpPr>
      <p:sp>
        <p:nvSpPr>
          <p:cNvPr id="1572" name="Google Shape;1572;p54"/>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4" name="Google Shape;1574;p5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4"/>
          <p:cNvSpPr/>
          <p:nvPr/>
        </p:nvSpPr>
        <p:spPr>
          <a:xfrm>
            <a:off x="7725863" y="44465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4"/>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4"/>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8" name="Google Shape;1578;p54"/>
          <p:cNvGrpSpPr/>
          <p:nvPr/>
        </p:nvGrpSpPr>
        <p:grpSpPr>
          <a:xfrm>
            <a:off x="52621" y="4281053"/>
            <a:ext cx="1441458" cy="810420"/>
            <a:chOff x="4147713" y="4380688"/>
            <a:chExt cx="810400" cy="455625"/>
          </a:xfrm>
        </p:grpSpPr>
        <p:grpSp>
          <p:nvGrpSpPr>
            <p:cNvPr id="1579" name="Google Shape;1579;p54"/>
            <p:cNvGrpSpPr/>
            <p:nvPr/>
          </p:nvGrpSpPr>
          <p:grpSpPr>
            <a:xfrm>
              <a:off x="4147713" y="4380688"/>
              <a:ext cx="652700" cy="455625"/>
              <a:chOff x="582725" y="3093100"/>
              <a:chExt cx="652700" cy="455625"/>
            </a:xfrm>
          </p:grpSpPr>
          <p:sp>
            <p:nvSpPr>
              <p:cNvPr id="1580" name="Google Shape;1580;p5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54"/>
            <p:cNvGrpSpPr/>
            <p:nvPr/>
          </p:nvGrpSpPr>
          <p:grpSpPr>
            <a:xfrm>
              <a:off x="4936213" y="4392363"/>
              <a:ext cx="21900" cy="443950"/>
              <a:chOff x="1213525" y="3104775"/>
              <a:chExt cx="21900" cy="443950"/>
            </a:xfrm>
          </p:grpSpPr>
          <p:sp>
            <p:nvSpPr>
              <p:cNvPr id="1601" name="Google Shape;1601;p5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05" name="Google Shape;1605;p54"/>
          <p:cNvGrpSpPr/>
          <p:nvPr/>
        </p:nvGrpSpPr>
        <p:grpSpPr>
          <a:xfrm>
            <a:off x="8428892" y="535009"/>
            <a:ext cx="800083" cy="1441505"/>
            <a:chOff x="8110792" y="535009"/>
            <a:chExt cx="800083" cy="1441505"/>
          </a:xfrm>
        </p:grpSpPr>
        <p:sp>
          <p:nvSpPr>
            <p:cNvPr id="1606" name="Google Shape;1606;p54"/>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4"/>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4"/>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4"/>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4"/>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4"/>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4"/>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4"/>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4"/>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4"/>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4"/>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4"/>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4"/>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4"/>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4"/>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4"/>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4"/>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4"/>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4"/>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4"/>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4"/>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4"/>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4"/>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4"/>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630" name="Shape 1630"/>
        <p:cNvGrpSpPr/>
        <p:nvPr/>
      </p:nvGrpSpPr>
      <p:grpSpPr>
        <a:xfrm>
          <a:off x="0" y="0"/>
          <a:ext cx="0" cy="0"/>
          <a:chOff x="0" y="0"/>
          <a:chExt cx="0" cy="0"/>
        </a:xfrm>
      </p:grpSpPr>
      <p:sp>
        <p:nvSpPr>
          <p:cNvPr id="1631" name="Google Shape;1631;p55"/>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3" name="Google Shape;1633;p55"/>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5"/>
          <p:cNvSpPr/>
          <p:nvPr/>
        </p:nvSpPr>
        <p:spPr>
          <a:xfrm>
            <a:off x="8566335" y="3950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5"/>
          <p:cNvSpPr/>
          <p:nvPr/>
        </p:nvSpPr>
        <p:spPr>
          <a:xfrm>
            <a:off x="86337" y="38442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6" name="Google Shape;1636;p55"/>
          <p:cNvGrpSpPr/>
          <p:nvPr/>
        </p:nvGrpSpPr>
        <p:grpSpPr>
          <a:xfrm>
            <a:off x="-998882" y="565921"/>
            <a:ext cx="1441458" cy="810420"/>
            <a:chOff x="4147713" y="4380688"/>
            <a:chExt cx="810400" cy="455625"/>
          </a:xfrm>
        </p:grpSpPr>
        <p:grpSp>
          <p:nvGrpSpPr>
            <p:cNvPr id="1637" name="Google Shape;1637;p55"/>
            <p:cNvGrpSpPr/>
            <p:nvPr/>
          </p:nvGrpSpPr>
          <p:grpSpPr>
            <a:xfrm>
              <a:off x="4147713" y="4380688"/>
              <a:ext cx="652700" cy="455625"/>
              <a:chOff x="582725" y="3093100"/>
              <a:chExt cx="652700" cy="455625"/>
            </a:xfrm>
          </p:grpSpPr>
          <p:sp>
            <p:nvSpPr>
              <p:cNvPr id="1638" name="Google Shape;1638;p5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55"/>
            <p:cNvGrpSpPr/>
            <p:nvPr/>
          </p:nvGrpSpPr>
          <p:grpSpPr>
            <a:xfrm>
              <a:off x="4936213" y="4392363"/>
              <a:ext cx="21900" cy="443950"/>
              <a:chOff x="1213525" y="3104775"/>
              <a:chExt cx="21900" cy="443950"/>
            </a:xfrm>
          </p:grpSpPr>
          <p:sp>
            <p:nvSpPr>
              <p:cNvPr id="1659" name="Google Shape;1659;p5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3" name="Google Shape;1663;p55"/>
          <p:cNvSpPr/>
          <p:nvPr/>
        </p:nvSpPr>
        <p:spPr>
          <a:xfrm>
            <a:off x="8730925" y="11927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4" name="Google Shape;1664;p55"/>
          <p:cNvGrpSpPr/>
          <p:nvPr/>
        </p:nvGrpSpPr>
        <p:grpSpPr>
          <a:xfrm rot="-5400000">
            <a:off x="8355290" y="2406282"/>
            <a:ext cx="1441458" cy="810420"/>
            <a:chOff x="4147713" y="4380688"/>
            <a:chExt cx="810400" cy="455625"/>
          </a:xfrm>
        </p:grpSpPr>
        <p:grpSp>
          <p:nvGrpSpPr>
            <p:cNvPr id="1665" name="Google Shape;1665;p55"/>
            <p:cNvGrpSpPr/>
            <p:nvPr/>
          </p:nvGrpSpPr>
          <p:grpSpPr>
            <a:xfrm>
              <a:off x="4147713" y="4380688"/>
              <a:ext cx="652700" cy="455625"/>
              <a:chOff x="582725" y="3093100"/>
              <a:chExt cx="652700" cy="455625"/>
            </a:xfrm>
          </p:grpSpPr>
          <p:sp>
            <p:nvSpPr>
              <p:cNvPr id="1666" name="Google Shape;1666;p5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6" name="Google Shape;1686;p55"/>
            <p:cNvGrpSpPr/>
            <p:nvPr/>
          </p:nvGrpSpPr>
          <p:grpSpPr>
            <a:xfrm>
              <a:off x="4936213" y="4392363"/>
              <a:ext cx="21900" cy="443950"/>
              <a:chOff x="1213525" y="3104775"/>
              <a:chExt cx="21900" cy="443950"/>
            </a:xfrm>
          </p:grpSpPr>
          <p:sp>
            <p:nvSpPr>
              <p:cNvPr id="1687" name="Google Shape;1687;p5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1" name="Google Shape;1691;p5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5"/>
          <p:cNvSpPr/>
          <p:nvPr/>
        </p:nvSpPr>
        <p:spPr>
          <a:xfrm flipH="1" rot="-5400000">
            <a:off x="8179650" y="44550"/>
            <a:ext cx="737100" cy="119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693" name="Shape 1693"/>
        <p:cNvGrpSpPr/>
        <p:nvPr/>
      </p:nvGrpSpPr>
      <p:grpSpPr>
        <a:xfrm>
          <a:off x="0" y="0"/>
          <a:ext cx="0" cy="0"/>
          <a:chOff x="0" y="0"/>
          <a:chExt cx="0" cy="0"/>
        </a:xfrm>
      </p:grpSpPr>
      <p:sp>
        <p:nvSpPr>
          <p:cNvPr id="1694" name="Google Shape;1694;p56"/>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6" name="Google Shape;1696;p5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6"/>
          <p:cNvSpPr/>
          <p:nvPr/>
        </p:nvSpPr>
        <p:spPr>
          <a:xfrm>
            <a:off x="344650" y="794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6"/>
          <p:cNvSpPr/>
          <p:nvPr/>
        </p:nvSpPr>
        <p:spPr>
          <a:xfrm>
            <a:off x="8486700" y="6093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6"/>
          <p:cNvSpPr/>
          <p:nvPr/>
        </p:nvSpPr>
        <p:spPr>
          <a:xfrm>
            <a:off x="840690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0" name="Google Shape;1700;p56"/>
          <p:cNvGrpSpPr/>
          <p:nvPr/>
        </p:nvGrpSpPr>
        <p:grpSpPr>
          <a:xfrm rot="5400000">
            <a:off x="-471733" y="3387730"/>
            <a:ext cx="1441458" cy="810420"/>
            <a:chOff x="4147713" y="4380688"/>
            <a:chExt cx="810400" cy="455625"/>
          </a:xfrm>
        </p:grpSpPr>
        <p:grpSp>
          <p:nvGrpSpPr>
            <p:cNvPr id="1701" name="Google Shape;1701;p56"/>
            <p:cNvGrpSpPr/>
            <p:nvPr/>
          </p:nvGrpSpPr>
          <p:grpSpPr>
            <a:xfrm>
              <a:off x="4147713" y="4380688"/>
              <a:ext cx="652700" cy="455625"/>
              <a:chOff x="582725" y="3093100"/>
              <a:chExt cx="652700" cy="455625"/>
            </a:xfrm>
          </p:grpSpPr>
          <p:sp>
            <p:nvSpPr>
              <p:cNvPr id="1702" name="Google Shape;1702;p5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56"/>
            <p:cNvGrpSpPr/>
            <p:nvPr/>
          </p:nvGrpSpPr>
          <p:grpSpPr>
            <a:xfrm>
              <a:off x="4936213" y="4392363"/>
              <a:ext cx="21900" cy="443950"/>
              <a:chOff x="1213525" y="3104775"/>
              <a:chExt cx="21900" cy="443950"/>
            </a:xfrm>
          </p:grpSpPr>
          <p:sp>
            <p:nvSpPr>
              <p:cNvPr id="1723" name="Google Shape;1723;p5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27" name="Shape 1727"/>
        <p:cNvGrpSpPr/>
        <p:nvPr/>
      </p:nvGrpSpPr>
      <p:grpSpPr>
        <a:xfrm>
          <a:off x="0" y="0"/>
          <a:ext cx="0" cy="0"/>
          <a:chOff x="0" y="0"/>
          <a:chExt cx="0" cy="0"/>
        </a:xfrm>
      </p:grpSpPr>
      <p:sp>
        <p:nvSpPr>
          <p:cNvPr id="1728" name="Google Shape;1728;p57"/>
          <p:cNvSpPr txBox="1"/>
          <p:nvPr>
            <p:ph idx="1" type="subTitle"/>
          </p:nvPr>
        </p:nvSpPr>
        <p:spPr>
          <a:xfrm>
            <a:off x="2258375" y="2927788"/>
            <a:ext cx="4626900" cy="499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9" name="Google Shape;1729;p57"/>
          <p:cNvSpPr txBox="1"/>
          <p:nvPr>
            <p:ph type="title"/>
          </p:nvPr>
        </p:nvSpPr>
        <p:spPr>
          <a:xfrm>
            <a:off x="2764800" y="1534438"/>
            <a:ext cx="3614400" cy="135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0" name="Google Shape;1730;p57"/>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7"/>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2" name="Google Shape;1732;p57"/>
          <p:cNvGrpSpPr/>
          <p:nvPr/>
        </p:nvGrpSpPr>
        <p:grpSpPr>
          <a:xfrm rot="5400000">
            <a:off x="7174008" y="503467"/>
            <a:ext cx="1441458" cy="810420"/>
            <a:chOff x="4147713" y="4380688"/>
            <a:chExt cx="810400" cy="455625"/>
          </a:xfrm>
        </p:grpSpPr>
        <p:grpSp>
          <p:nvGrpSpPr>
            <p:cNvPr id="1733" name="Google Shape;1733;p57"/>
            <p:cNvGrpSpPr/>
            <p:nvPr/>
          </p:nvGrpSpPr>
          <p:grpSpPr>
            <a:xfrm>
              <a:off x="4147713" y="4380688"/>
              <a:ext cx="652700" cy="455625"/>
              <a:chOff x="582725" y="3093100"/>
              <a:chExt cx="652700" cy="455625"/>
            </a:xfrm>
          </p:grpSpPr>
          <p:sp>
            <p:nvSpPr>
              <p:cNvPr id="1734" name="Google Shape;1734;p5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4" name="Google Shape;1754;p57"/>
            <p:cNvGrpSpPr/>
            <p:nvPr/>
          </p:nvGrpSpPr>
          <p:grpSpPr>
            <a:xfrm>
              <a:off x="4936213" y="4392363"/>
              <a:ext cx="21900" cy="443950"/>
              <a:chOff x="1213525" y="3104775"/>
              <a:chExt cx="21900" cy="443950"/>
            </a:xfrm>
          </p:grpSpPr>
          <p:sp>
            <p:nvSpPr>
              <p:cNvPr id="1755" name="Google Shape;1755;p5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9" name="Google Shape;1759;p57"/>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7"/>
          <p:cNvSpPr/>
          <p:nvPr/>
        </p:nvSpPr>
        <p:spPr>
          <a:xfrm>
            <a:off x="7315425" y="2764501"/>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1" name="Google Shape;1761;p57"/>
          <p:cNvGrpSpPr/>
          <p:nvPr/>
        </p:nvGrpSpPr>
        <p:grpSpPr>
          <a:xfrm>
            <a:off x="52621" y="3770513"/>
            <a:ext cx="1441458" cy="810420"/>
            <a:chOff x="4147713" y="4380688"/>
            <a:chExt cx="810400" cy="455625"/>
          </a:xfrm>
        </p:grpSpPr>
        <p:grpSp>
          <p:nvGrpSpPr>
            <p:cNvPr id="1762" name="Google Shape;1762;p57"/>
            <p:cNvGrpSpPr/>
            <p:nvPr/>
          </p:nvGrpSpPr>
          <p:grpSpPr>
            <a:xfrm>
              <a:off x="4147713" y="4380688"/>
              <a:ext cx="652700" cy="455625"/>
              <a:chOff x="582725" y="3093100"/>
              <a:chExt cx="652700" cy="455625"/>
            </a:xfrm>
          </p:grpSpPr>
          <p:sp>
            <p:nvSpPr>
              <p:cNvPr id="1763" name="Google Shape;1763;p5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3" name="Google Shape;1783;p57"/>
            <p:cNvGrpSpPr/>
            <p:nvPr/>
          </p:nvGrpSpPr>
          <p:grpSpPr>
            <a:xfrm>
              <a:off x="4936213" y="4392363"/>
              <a:ext cx="21900" cy="443950"/>
              <a:chOff x="1213525" y="3104775"/>
              <a:chExt cx="21900" cy="443950"/>
            </a:xfrm>
          </p:grpSpPr>
          <p:sp>
            <p:nvSpPr>
              <p:cNvPr id="1784" name="Google Shape;1784;p5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88" name="Google Shape;1788;p5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789" name="Shape 1789"/>
        <p:cNvGrpSpPr/>
        <p:nvPr/>
      </p:nvGrpSpPr>
      <p:grpSpPr>
        <a:xfrm>
          <a:off x="0" y="0"/>
          <a:ext cx="0" cy="0"/>
          <a:chOff x="0" y="0"/>
          <a:chExt cx="0" cy="0"/>
        </a:xfrm>
      </p:grpSpPr>
      <p:sp>
        <p:nvSpPr>
          <p:cNvPr id="1790" name="Google Shape;1790;p58"/>
          <p:cNvSpPr txBox="1"/>
          <p:nvPr>
            <p:ph type="title"/>
          </p:nvPr>
        </p:nvSpPr>
        <p:spPr>
          <a:xfrm>
            <a:off x="1941625" y="1504649"/>
            <a:ext cx="52605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91" name="Google Shape;1791;p58"/>
          <p:cNvSpPr txBox="1"/>
          <p:nvPr>
            <p:ph idx="1" type="subTitle"/>
          </p:nvPr>
        </p:nvSpPr>
        <p:spPr>
          <a:xfrm>
            <a:off x="1941750" y="2346452"/>
            <a:ext cx="5260500" cy="12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92" name="Google Shape;1792;p5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8"/>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8"/>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8"/>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8"/>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7" name="Google Shape;1797;p58"/>
          <p:cNvGrpSpPr/>
          <p:nvPr/>
        </p:nvGrpSpPr>
        <p:grpSpPr>
          <a:xfrm>
            <a:off x="4038046" y="4355894"/>
            <a:ext cx="1441458" cy="810420"/>
            <a:chOff x="4147713" y="4380688"/>
            <a:chExt cx="810400" cy="455625"/>
          </a:xfrm>
        </p:grpSpPr>
        <p:grpSp>
          <p:nvGrpSpPr>
            <p:cNvPr id="1798" name="Google Shape;1798;p58"/>
            <p:cNvGrpSpPr/>
            <p:nvPr/>
          </p:nvGrpSpPr>
          <p:grpSpPr>
            <a:xfrm>
              <a:off x="4147713" y="4380688"/>
              <a:ext cx="652700" cy="455625"/>
              <a:chOff x="582725" y="3093100"/>
              <a:chExt cx="652700" cy="455625"/>
            </a:xfrm>
          </p:grpSpPr>
          <p:sp>
            <p:nvSpPr>
              <p:cNvPr id="1799" name="Google Shape;1799;p5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9" name="Google Shape;1819;p58"/>
            <p:cNvGrpSpPr/>
            <p:nvPr/>
          </p:nvGrpSpPr>
          <p:grpSpPr>
            <a:xfrm>
              <a:off x="4936213" y="4392363"/>
              <a:ext cx="21900" cy="443950"/>
              <a:chOff x="1213525" y="3104775"/>
              <a:chExt cx="21900" cy="443950"/>
            </a:xfrm>
          </p:grpSpPr>
          <p:sp>
            <p:nvSpPr>
              <p:cNvPr id="1820" name="Google Shape;1820;p5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824" name="Shape 1824"/>
        <p:cNvGrpSpPr/>
        <p:nvPr/>
      </p:nvGrpSpPr>
      <p:grpSpPr>
        <a:xfrm>
          <a:off x="0" y="0"/>
          <a:ext cx="0" cy="0"/>
          <a:chOff x="0" y="0"/>
          <a:chExt cx="0" cy="0"/>
        </a:xfrm>
      </p:grpSpPr>
      <p:sp>
        <p:nvSpPr>
          <p:cNvPr id="1825" name="Google Shape;1825;p59"/>
          <p:cNvSpPr txBox="1"/>
          <p:nvPr>
            <p:ph idx="1" type="subTitle"/>
          </p:nvPr>
        </p:nvSpPr>
        <p:spPr>
          <a:xfrm>
            <a:off x="720050" y="2848498"/>
            <a:ext cx="48534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6" name="Google Shape;1826;p59"/>
          <p:cNvSpPr txBox="1"/>
          <p:nvPr>
            <p:ph type="title"/>
          </p:nvPr>
        </p:nvSpPr>
        <p:spPr>
          <a:xfrm>
            <a:off x="720000" y="1716773"/>
            <a:ext cx="4853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7" name="Google Shape;1827;p59"/>
          <p:cNvSpPr/>
          <p:nvPr>
            <p:ph idx="2" type="pic"/>
          </p:nvPr>
        </p:nvSpPr>
        <p:spPr>
          <a:xfrm>
            <a:off x="5846825" y="535000"/>
            <a:ext cx="3297300" cy="4608600"/>
          </a:xfrm>
          <a:prstGeom prst="round2SameRect">
            <a:avLst>
              <a:gd fmla="val 16667" name="adj1"/>
              <a:gd fmla="val 0" name="adj2"/>
            </a:avLst>
          </a:prstGeom>
          <a:noFill/>
          <a:ln>
            <a:noFill/>
          </a:ln>
        </p:spPr>
      </p:sp>
      <p:sp>
        <p:nvSpPr>
          <p:cNvPr id="1828" name="Google Shape;1828;p59"/>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9"/>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9"/>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9"/>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9"/>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3" name="Google Shape;1833;p59"/>
          <p:cNvGrpSpPr/>
          <p:nvPr/>
        </p:nvGrpSpPr>
        <p:grpSpPr>
          <a:xfrm>
            <a:off x="6535071" y="4203281"/>
            <a:ext cx="1441458" cy="810420"/>
            <a:chOff x="4147713" y="4380688"/>
            <a:chExt cx="810400" cy="455625"/>
          </a:xfrm>
        </p:grpSpPr>
        <p:grpSp>
          <p:nvGrpSpPr>
            <p:cNvPr id="1834" name="Google Shape;1834;p59"/>
            <p:cNvGrpSpPr/>
            <p:nvPr/>
          </p:nvGrpSpPr>
          <p:grpSpPr>
            <a:xfrm>
              <a:off x="4147713" y="4380688"/>
              <a:ext cx="652700" cy="455625"/>
              <a:chOff x="582725" y="3093100"/>
              <a:chExt cx="652700" cy="455625"/>
            </a:xfrm>
          </p:grpSpPr>
          <p:sp>
            <p:nvSpPr>
              <p:cNvPr id="1835" name="Google Shape;1835;p5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5" name="Google Shape;1855;p59"/>
            <p:cNvGrpSpPr/>
            <p:nvPr/>
          </p:nvGrpSpPr>
          <p:grpSpPr>
            <a:xfrm>
              <a:off x="4936213" y="4392363"/>
              <a:ext cx="21900" cy="443950"/>
              <a:chOff x="1213525" y="3104775"/>
              <a:chExt cx="21900" cy="443950"/>
            </a:xfrm>
          </p:grpSpPr>
          <p:sp>
            <p:nvSpPr>
              <p:cNvPr id="1856" name="Google Shape;1856;p5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0" name="Google Shape;1860;p59"/>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1862" name="Shape 1862"/>
        <p:cNvGrpSpPr/>
        <p:nvPr/>
      </p:nvGrpSpPr>
      <p:grpSpPr>
        <a:xfrm>
          <a:off x="0" y="0"/>
          <a:ext cx="0" cy="0"/>
          <a:chOff x="0" y="0"/>
          <a:chExt cx="0" cy="0"/>
        </a:xfrm>
      </p:grpSpPr>
      <p:sp>
        <p:nvSpPr>
          <p:cNvPr id="1863" name="Google Shape;1863;p60"/>
          <p:cNvSpPr txBox="1"/>
          <p:nvPr>
            <p:ph idx="1" type="subTitle"/>
          </p:nvPr>
        </p:nvSpPr>
        <p:spPr>
          <a:xfrm>
            <a:off x="833138"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4" name="Google Shape;1864;p60"/>
          <p:cNvSpPr txBox="1"/>
          <p:nvPr>
            <p:ph type="title"/>
          </p:nvPr>
        </p:nvSpPr>
        <p:spPr>
          <a:xfrm>
            <a:off x="833113" y="1562013"/>
            <a:ext cx="2414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65" name="Google Shape;1865;p6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6" name="Google Shape;1866;p60"/>
          <p:cNvGrpSpPr/>
          <p:nvPr/>
        </p:nvGrpSpPr>
        <p:grpSpPr>
          <a:xfrm>
            <a:off x="3954896" y="4608494"/>
            <a:ext cx="1441458" cy="810420"/>
            <a:chOff x="4147713" y="4380688"/>
            <a:chExt cx="810400" cy="455625"/>
          </a:xfrm>
        </p:grpSpPr>
        <p:grpSp>
          <p:nvGrpSpPr>
            <p:cNvPr id="1867" name="Google Shape;1867;p60"/>
            <p:cNvGrpSpPr/>
            <p:nvPr/>
          </p:nvGrpSpPr>
          <p:grpSpPr>
            <a:xfrm>
              <a:off x="4147713" y="4380688"/>
              <a:ext cx="652700" cy="455625"/>
              <a:chOff x="582725" y="3093100"/>
              <a:chExt cx="652700" cy="455625"/>
            </a:xfrm>
          </p:grpSpPr>
          <p:sp>
            <p:nvSpPr>
              <p:cNvPr id="1868" name="Google Shape;1868;p6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8" name="Google Shape;1888;p60"/>
            <p:cNvGrpSpPr/>
            <p:nvPr/>
          </p:nvGrpSpPr>
          <p:grpSpPr>
            <a:xfrm>
              <a:off x="4936213" y="4392363"/>
              <a:ext cx="21900" cy="443950"/>
              <a:chOff x="1213525" y="3104775"/>
              <a:chExt cx="21900" cy="443950"/>
            </a:xfrm>
          </p:grpSpPr>
          <p:sp>
            <p:nvSpPr>
              <p:cNvPr id="1889" name="Google Shape;1889;p6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93" name="Google Shape;1893;p60"/>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0"/>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0"/>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0"/>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0"/>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1898" name="Shape 1898"/>
        <p:cNvGrpSpPr/>
        <p:nvPr/>
      </p:nvGrpSpPr>
      <p:grpSpPr>
        <a:xfrm>
          <a:off x="0" y="0"/>
          <a:ext cx="0" cy="0"/>
          <a:chOff x="0" y="0"/>
          <a:chExt cx="0" cy="0"/>
        </a:xfrm>
      </p:grpSpPr>
      <p:sp>
        <p:nvSpPr>
          <p:cNvPr id="1899" name="Google Shape;1899;p61"/>
          <p:cNvSpPr txBox="1"/>
          <p:nvPr>
            <p:ph idx="1" type="subTitle"/>
          </p:nvPr>
        </p:nvSpPr>
        <p:spPr>
          <a:xfrm>
            <a:off x="5901700" y="2622375"/>
            <a:ext cx="2414100" cy="95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0" name="Google Shape;1900;p61"/>
          <p:cNvSpPr txBox="1"/>
          <p:nvPr>
            <p:ph type="title"/>
          </p:nvPr>
        </p:nvSpPr>
        <p:spPr>
          <a:xfrm>
            <a:off x="6292975" y="1565325"/>
            <a:ext cx="1631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1" name="Google Shape;1901;p6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1"/>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1"/>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1"/>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1"/>
          <p:cNvSpPr/>
          <p:nvPr/>
        </p:nvSpPr>
        <p:spPr>
          <a:xfrm>
            <a:off x="4695200" y="45690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1"/>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1"/>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9" name="Shape 189"/>
        <p:cNvGrpSpPr/>
        <p:nvPr/>
      </p:nvGrpSpPr>
      <p:grpSpPr>
        <a:xfrm>
          <a:off x="0" y="0"/>
          <a:ext cx="0" cy="0"/>
          <a:chOff x="0" y="0"/>
          <a:chExt cx="0" cy="0"/>
        </a:xfrm>
      </p:grpSpPr>
      <p:sp>
        <p:nvSpPr>
          <p:cNvPr id="190" name="Google Shape;19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7"/>
          <p:cNvSpPr txBox="1"/>
          <p:nvPr>
            <p:ph idx="1" type="body"/>
          </p:nvPr>
        </p:nvSpPr>
        <p:spPr>
          <a:xfrm>
            <a:off x="2531100" y="1531350"/>
            <a:ext cx="4081800" cy="2080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92" name="Google Shape;192;p7"/>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7424037"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454075" y="3719763"/>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1908" name="Shape 1908"/>
        <p:cNvGrpSpPr/>
        <p:nvPr/>
      </p:nvGrpSpPr>
      <p:grpSpPr>
        <a:xfrm>
          <a:off x="0" y="0"/>
          <a:ext cx="0" cy="0"/>
          <a:chOff x="0" y="0"/>
          <a:chExt cx="0" cy="0"/>
        </a:xfrm>
      </p:grpSpPr>
      <p:sp>
        <p:nvSpPr>
          <p:cNvPr id="1909" name="Google Shape;1909;p62"/>
          <p:cNvSpPr txBox="1"/>
          <p:nvPr>
            <p:ph idx="1" type="subTitle"/>
          </p:nvPr>
        </p:nvSpPr>
        <p:spPr>
          <a:xfrm>
            <a:off x="833125"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0" name="Google Shape;1910;p62"/>
          <p:cNvSpPr txBox="1"/>
          <p:nvPr>
            <p:ph type="title"/>
          </p:nvPr>
        </p:nvSpPr>
        <p:spPr>
          <a:xfrm>
            <a:off x="1217150" y="1562025"/>
            <a:ext cx="1646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1" name="Google Shape;1911;p6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2"/>
          <p:cNvSpPr/>
          <p:nvPr/>
        </p:nvSpPr>
        <p:spPr>
          <a:xfrm>
            <a:off x="68850" y="535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2"/>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914" name="Shape 1914"/>
        <p:cNvGrpSpPr/>
        <p:nvPr/>
      </p:nvGrpSpPr>
      <p:grpSpPr>
        <a:xfrm>
          <a:off x="0" y="0"/>
          <a:ext cx="0" cy="0"/>
          <a:chOff x="0" y="0"/>
          <a:chExt cx="0" cy="0"/>
        </a:xfrm>
      </p:grpSpPr>
      <p:sp>
        <p:nvSpPr>
          <p:cNvPr id="1915" name="Google Shape;1915;p63"/>
          <p:cNvSpPr txBox="1"/>
          <p:nvPr>
            <p:ph idx="1" type="subTitle"/>
          </p:nvPr>
        </p:nvSpPr>
        <p:spPr>
          <a:xfrm>
            <a:off x="7200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16" name="Google Shape;1916;p63"/>
          <p:cNvSpPr txBox="1"/>
          <p:nvPr>
            <p:ph idx="2" type="subTitle"/>
          </p:nvPr>
        </p:nvSpPr>
        <p:spPr>
          <a:xfrm>
            <a:off x="7200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7" name="Google Shape;1917;p63"/>
          <p:cNvSpPr txBox="1"/>
          <p:nvPr>
            <p:ph idx="3" type="subTitle"/>
          </p:nvPr>
        </p:nvSpPr>
        <p:spPr>
          <a:xfrm>
            <a:off x="34038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8" name="Google Shape;1918;p63"/>
          <p:cNvSpPr txBox="1"/>
          <p:nvPr>
            <p:ph idx="4" type="subTitle"/>
          </p:nvPr>
        </p:nvSpPr>
        <p:spPr>
          <a:xfrm>
            <a:off x="60876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9" name="Google Shape;1919;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0" name="Google Shape;1920;p63"/>
          <p:cNvSpPr txBox="1"/>
          <p:nvPr>
            <p:ph idx="5" type="subTitle"/>
          </p:nvPr>
        </p:nvSpPr>
        <p:spPr>
          <a:xfrm>
            <a:off x="34038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21" name="Google Shape;1921;p63"/>
          <p:cNvSpPr txBox="1"/>
          <p:nvPr>
            <p:ph idx="6" type="subTitle"/>
          </p:nvPr>
        </p:nvSpPr>
        <p:spPr>
          <a:xfrm>
            <a:off x="60876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22" name="Google Shape;1922;p6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3"/>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3"/>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3"/>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3"/>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7" name="Google Shape;1927;p63"/>
          <p:cNvGrpSpPr/>
          <p:nvPr/>
        </p:nvGrpSpPr>
        <p:grpSpPr>
          <a:xfrm>
            <a:off x="6535071" y="4203281"/>
            <a:ext cx="1441458" cy="810420"/>
            <a:chOff x="4147713" y="4380688"/>
            <a:chExt cx="810400" cy="455625"/>
          </a:xfrm>
        </p:grpSpPr>
        <p:grpSp>
          <p:nvGrpSpPr>
            <p:cNvPr id="1928" name="Google Shape;1928;p63"/>
            <p:cNvGrpSpPr/>
            <p:nvPr/>
          </p:nvGrpSpPr>
          <p:grpSpPr>
            <a:xfrm>
              <a:off x="4147713" y="4380688"/>
              <a:ext cx="652700" cy="455625"/>
              <a:chOff x="582725" y="3093100"/>
              <a:chExt cx="652700" cy="455625"/>
            </a:xfrm>
          </p:grpSpPr>
          <p:sp>
            <p:nvSpPr>
              <p:cNvPr id="1929" name="Google Shape;1929;p6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9" name="Google Shape;1949;p63"/>
            <p:cNvGrpSpPr/>
            <p:nvPr/>
          </p:nvGrpSpPr>
          <p:grpSpPr>
            <a:xfrm>
              <a:off x="4936213" y="4392363"/>
              <a:ext cx="21900" cy="443950"/>
              <a:chOff x="1213525" y="3104775"/>
              <a:chExt cx="21900" cy="443950"/>
            </a:xfrm>
          </p:grpSpPr>
          <p:sp>
            <p:nvSpPr>
              <p:cNvPr id="1950" name="Google Shape;1950;p6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4" name="Google Shape;1954;p63"/>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955" name="Shape 1955"/>
        <p:cNvGrpSpPr/>
        <p:nvPr/>
      </p:nvGrpSpPr>
      <p:grpSpPr>
        <a:xfrm>
          <a:off x="0" y="0"/>
          <a:ext cx="0" cy="0"/>
          <a:chOff x="0" y="0"/>
          <a:chExt cx="0" cy="0"/>
        </a:xfrm>
      </p:grpSpPr>
      <p:sp>
        <p:nvSpPr>
          <p:cNvPr id="1956" name="Google Shape;1956;p64"/>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8" name="Google Shape;1958;p64"/>
          <p:cNvSpPr txBox="1"/>
          <p:nvPr>
            <p:ph idx="1" type="subTitle"/>
          </p:nvPr>
        </p:nvSpPr>
        <p:spPr>
          <a:xfrm>
            <a:off x="7200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59" name="Google Shape;1959;p64"/>
          <p:cNvSpPr txBox="1"/>
          <p:nvPr>
            <p:ph idx="2" type="subTitle"/>
          </p:nvPr>
        </p:nvSpPr>
        <p:spPr>
          <a:xfrm>
            <a:off x="7200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0" name="Google Shape;1960;p64"/>
          <p:cNvSpPr txBox="1"/>
          <p:nvPr>
            <p:ph idx="3" type="subTitle"/>
          </p:nvPr>
        </p:nvSpPr>
        <p:spPr>
          <a:xfrm>
            <a:off x="34038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1" name="Google Shape;1961;p64"/>
          <p:cNvSpPr txBox="1"/>
          <p:nvPr>
            <p:ph idx="4" type="subTitle"/>
          </p:nvPr>
        </p:nvSpPr>
        <p:spPr>
          <a:xfrm>
            <a:off x="60876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2" name="Google Shape;1962;p64"/>
          <p:cNvSpPr txBox="1"/>
          <p:nvPr>
            <p:ph idx="5" type="subTitle"/>
          </p:nvPr>
        </p:nvSpPr>
        <p:spPr>
          <a:xfrm>
            <a:off x="34038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63" name="Google Shape;1963;p64"/>
          <p:cNvSpPr txBox="1"/>
          <p:nvPr>
            <p:ph idx="6" type="subTitle"/>
          </p:nvPr>
        </p:nvSpPr>
        <p:spPr>
          <a:xfrm>
            <a:off x="60876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64" name="Google Shape;1964;p64"/>
          <p:cNvSpPr/>
          <p:nvPr>
            <p:ph idx="7" type="pic"/>
          </p:nvPr>
        </p:nvSpPr>
        <p:spPr>
          <a:xfrm>
            <a:off x="1078950" y="1604764"/>
            <a:ext cx="1618500" cy="1618500"/>
          </a:xfrm>
          <a:prstGeom prst="ellipse">
            <a:avLst/>
          </a:prstGeom>
          <a:noFill/>
          <a:ln cap="flat" cmpd="sng" w="76200">
            <a:solidFill>
              <a:schemeClr val="accent2"/>
            </a:solidFill>
            <a:prstDash val="solid"/>
            <a:round/>
            <a:headEnd len="sm" w="sm" type="none"/>
            <a:tailEnd len="sm" w="sm" type="none"/>
          </a:ln>
        </p:spPr>
      </p:sp>
      <p:sp>
        <p:nvSpPr>
          <p:cNvPr id="1965" name="Google Shape;1965;p64"/>
          <p:cNvSpPr/>
          <p:nvPr>
            <p:ph idx="8" type="pic"/>
          </p:nvPr>
        </p:nvSpPr>
        <p:spPr>
          <a:xfrm>
            <a:off x="3762750" y="1604764"/>
            <a:ext cx="1618500" cy="1618500"/>
          </a:xfrm>
          <a:prstGeom prst="ellipse">
            <a:avLst/>
          </a:prstGeom>
          <a:noFill/>
          <a:ln cap="flat" cmpd="sng" w="76200">
            <a:solidFill>
              <a:schemeClr val="accent2"/>
            </a:solidFill>
            <a:prstDash val="solid"/>
            <a:round/>
            <a:headEnd len="sm" w="sm" type="none"/>
            <a:tailEnd len="sm" w="sm" type="none"/>
          </a:ln>
        </p:spPr>
      </p:sp>
      <p:sp>
        <p:nvSpPr>
          <p:cNvPr id="1966" name="Google Shape;1966;p64"/>
          <p:cNvSpPr/>
          <p:nvPr>
            <p:ph idx="9" type="pic"/>
          </p:nvPr>
        </p:nvSpPr>
        <p:spPr>
          <a:xfrm>
            <a:off x="6446550" y="1604764"/>
            <a:ext cx="1618500" cy="1618500"/>
          </a:xfrm>
          <a:prstGeom prst="ellipse">
            <a:avLst/>
          </a:prstGeom>
          <a:noFill/>
          <a:ln cap="flat" cmpd="sng" w="76200">
            <a:solidFill>
              <a:schemeClr val="accent2"/>
            </a:solidFill>
            <a:prstDash val="solid"/>
            <a:round/>
            <a:headEnd len="sm" w="sm" type="none"/>
            <a:tailEnd len="sm" w="sm" type="none"/>
          </a:ln>
        </p:spPr>
      </p:sp>
      <p:sp>
        <p:nvSpPr>
          <p:cNvPr id="1967" name="Google Shape;1967;p6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4"/>
          <p:cNvSpPr/>
          <p:nvPr/>
        </p:nvSpPr>
        <p:spPr>
          <a:xfrm>
            <a:off x="687650" y="4544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4"/>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0" name="Google Shape;1970;p64"/>
          <p:cNvGrpSpPr/>
          <p:nvPr/>
        </p:nvGrpSpPr>
        <p:grpSpPr>
          <a:xfrm>
            <a:off x="6484446" y="4544006"/>
            <a:ext cx="1441458" cy="810420"/>
            <a:chOff x="4147713" y="4380688"/>
            <a:chExt cx="810400" cy="455625"/>
          </a:xfrm>
        </p:grpSpPr>
        <p:grpSp>
          <p:nvGrpSpPr>
            <p:cNvPr id="1971" name="Google Shape;1971;p64"/>
            <p:cNvGrpSpPr/>
            <p:nvPr/>
          </p:nvGrpSpPr>
          <p:grpSpPr>
            <a:xfrm>
              <a:off x="4147713" y="4380688"/>
              <a:ext cx="652700" cy="455625"/>
              <a:chOff x="582725" y="3093100"/>
              <a:chExt cx="652700" cy="455625"/>
            </a:xfrm>
          </p:grpSpPr>
          <p:sp>
            <p:nvSpPr>
              <p:cNvPr id="1972" name="Google Shape;1972;p6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2" name="Google Shape;1992;p64"/>
            <p:cNvGrpSpPr/>
            <p:nvPr/>
          </p:nvGrpSpPr>
          <p:grpSpPr>
            <a:xfrm>
              <a:off x="4936213" y="4392363"/>
              <a:ext cx="21900" cy="443950"/>
              <a:chOff x="1213525" y="3104775"/>
              <a:chExt cx="21900" cy="443950"/>
            </a:xfrm>
          </p:grpSpPr>
          <p:sp>
            <p:nvSpPr>
              <p:cNvPr id="1993" name="Google Shape;1993;p6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997" name="Shape 1997"/>
        <p:cNvGrpSpPr/>
        <p:nvPr/>
      </p:nvGrpSpPr>
      <p:grpSpPr>
        <a:xfrm>
          <a:off x="0" y="0"/>
          <a:ext cx="0" cy="0"/>
          <a:chOff x="0" y="0"/>
          <a:chExt cx="0" cy="0"/>
        </a:xfrm>
      </p:grpSpPr>
      <p:sp>
        <p:nvSpPr>
          <p:cNvPr id="1998" name="Google Shape;1998;p65"/>
          <p:cNvSpPr txBox="1"/>
          <p:nvPr>
            <p:ph idx="1" type="subTitle"/>
          </p:nvPr>
        </p:nvSpPr>
        <p:spPr>
          <a:xfrm>
            <a:off x="993625" y="15180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9" name="Google Shape;1999;p65"/>
          <p:cNvSpPr txBox="1"/>
          <p:nvPr>
            <p:ph idx="2" type="subTitle"/>
          </p:nvPr>
        </p:nvSpPr>
        <p:spPr>
          <a:xfrm>
            <a:off x="993625"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0" name="Google Shape;2000;p65"/>
          <p:cNvSpPr txBox="1"/>
          <p:nvPr>
            <p:ph idx="3" type="subTitle"/>
          </p:nvPr>
        </p:nvSpPr>
        <p:spPr>
          <a:xfrm>
            <a:off x="4878781"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1" name="Google Shape;2001;p65"/>
          <p:cNvSpPr txBox="1"/>
          <p:nvPr>
            <p:ph idx="4" type="subTitle"/>
          </p:nvPr>
        </p:nvSpPr>
        <p:spPr>
          <a:xfrm>
            <a:off x="993625" y="3578775"/>
            <a:ext cx="3271500" cy="7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2" name="Google Shape;2002;p65"/>
          <p:cNvSpPr txBox="1"/>
          <p:nvPr>
            <p:ph idx="5" type="subTitle"/>
          </p:nvPr>
        </p:nvSpPr>
        <p:spPr>
          <a:xfrm>
            <a:off x="4878881" y="357877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3" name="Google Shape;2003;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04" name="Google Shape;2004;p65"/>
          <p:cNvSpPr txBox="1"/>
          <p:nvPr>
            <p:ph idx="6" type="subTitle"/>
          </p:nvPr>
        </p:nvSpPr>
        <p:spPr>
          <a:xfrm>
            <a:off x="993625"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5" name="Google Shape;2005;p65"/>
          <p:cNvSpPr txBox="1"/>
          <p:nvPr>
            <p:ph idx="7" type="subTitle"/>
          </p:nvPr>
        </p:nvSpPr>
        <p:spPr>
          <a:xfrm>
            <a:off x="4878776" y="1518075"/>
            <a:ext cx="3271500" cy="572700"/>
          </a:xfrm>
          <a:prstGeom prst="rect">
            <a:avLst/>
          </a:prstGeom>
          <a:ln>
            <a:noFill/>
          </a:ln>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6" name="Google Shape;2006;p65"/>
          <p:cNvSpPr txBox="1"/>
          <p:nvPr>
            <p:ph idx="8" type="subTitle"/>
          </p:nvPr>
        </p:nvSpPr>
        <p:spPr>
          <a:xfrm>
            <a:off x="4878876"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7" name="Google Shape;2007;p6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5"/>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5"/>
          <p:cNvSpPr/>
          <p:nvPr/>
        </p:nvSpPr>
        <p:spPr>
          <a:xfrm>
            <a:off x="8484325" y="39521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5"/>
          <p:cNvSpPr/>
          <p:nvPr/>
        </p:nvSpPr>
        <p:spPr>
          <a:xfrm>
            <a:off x="86337" y="339367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2011" name="Shape 2011"/>
        <p:cNvGrpSpPr/>
        <p:nvPr/>
      </p:nvGrpSpPr>
      <p:grpSpPr>
        <a:xfrm>
          <a:off x="0" y="0"/>
          <a:ext cx="0" cy="0"/>
          <a:chOff x="0" y="0"/>
          <a:chExt cx="0" cy="0"/>
        </a:xfrm>
      </p:grpSpPr>
      <p:sp>
        <p:nvSpPr>
          <p:cNvPr id="2012" name="Google Shape;2012;p66"/>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6"/>
          <p:cNvSpPr txBox="1"/>
          <p:nvPr>
            <p:ph idx="1" type="subTitle"/>
          </p:nvPr>
        </p:nvSpPr>
        <p:spPr>
          <a:xfrm>
            <a:off x="1192700"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14" name="Google Shape;2014;p66"/>
          <p:cNvSpPr txBox="1"/>
          <p:nvPr>
            <p:ph idx="2" type="subTitle"/>
          </p:nvPr>
        </p:nvSpPr>
        <p:spPr>
          <a:xfrm>
            <a:off x="1192700"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5" name="Google Shape;2015;p66"/>
          <p:cNvSpPr txBox="1"/>
          <p:nvPr>
            <p:ph idx="3" type="subTitle"/>
          </p:nvPr>
        </p:nvSpPr>
        <p:spPr>
          <a:xfrm>
            <a:off x="5157306"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6" name="Google Shape;2016;p66"/>
          <p:cNvSpPr txBox="1"/>
          <p:nvPr>
            <p:ph idx="4" type="subTitle"/>
          </p:nvPr>
        </p:nvSpPr>
        <p:spPr>
          <a:xfrm>
            <a:off x="1192700"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7" name="Google Shape;2017;p66"/>
          <p:cNvSpPr txBox="1"/>
          <p:nvPr>
            <p:ph idx="5" type="subTitle"/>
          </p:nvPr>
        </p:nvSpPr>
        <p:spPr>
          <a:xfrm>
            <a:off x="5157406"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8" name="Google Shape;2018;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19" name="Google Shape;2019;p66"/>
          <p:cNvSpPr txBox="1"/>
          <p:nvPr>
            <p:ph idx="6" type="subTitle"/>
          </p:nvPr>
        </p:nvSpPr>
        <p:spPr>
          <a:xfrm>
            <a:off x="1192700"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20" name="Google Shape;2020;p66"/>
          <p:cNvSpPr txBox="1"/>
          <p:nvPr>
            <p:ph idx="7" type="subTitle"/>
          </p:nvPr>
        </p:nvSpPr>
        <p:spPr>
          <a:xfrm>
            <a:off x="5157301"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21" name="Google Shape;2021;p66"/>
          <p:cNvSpPr txBox="1"/>
          <p:nvPr>
            <p:ph idx="8" type="subTitle"/>
          </p:nvPr>
        </p:nvSpPr>
        <p:spPr>
          <a:xfrm>
            <a:off x="5157401"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22" name="Google Shape;2022;p66"/>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6"/>
          <p:cNvSpPr/>
          <p:nvPr/>
        </p:nvSpPr>
        <p:spPr>
          <a:xfrm rot="-5400000">
            <a:off x="8179638" y="417915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6"/>
          <p:cNvSpPr/>
          <p:nvPr/>
        </p:nvSpPr>
        <p:spPr>
          <a:xfrm>
            <a:off x="8511636" y="30516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6" name="Google Shape;2026;p66"/>
          <p:cNvGrpSpPr/>
          <p:nvPr/>
        </p:nvGrpSpPr>
        <p:grpSpPr>
          <a:xfrm>
            <a:off x="52621" y="4633998"/>
            <a:ext cx="1441458" cy="810420"/>
            <a:chOff x="4147713" y="4380688"/>
            <a:chExt cx="810400" cy="455625"/>
          </a:xfrm>
        </p:grpSpPr>
        <p:grpSp>
          <p:nvGrpSpPr>
            <p:cNvPr id="2027" name="Google Shape;2027;p66"/>
            <p:cNvGrpSpPr/>
            <p:nvPr/>
          </p:nvGrpSpPr>
          <p:grpSpPr>
            <a:xfrm>
              <a:off x="4147713" y="4380688"/>
              <a:ext cx="652700" cy="455625"/>
              <a:chOff x="582725" y="3093100"/>
              <a:chExt cx="652700" cy="455625"/>
            </a:xfrm>
          </p:grpSpPr>
          <p:sp>
            <p:nvSpPr>
              <p:cNvPr id="2028" name="Google Shape;2028;p6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66"/>
            <p:cNvGrpSpPr/>
            <p:nvPr/>
          </p:nvGrpSpPr>
          <p:grpSpPr>
            <a:xfrm>
              <a:off x="4936213" y="4392363"/>
              <a:ext cx="21900" cy="443950"/>
              <a:chOff x="1213525" y="3104775"/>
              <a:chExt cx="21900" cy="443950"/>
            </a:xfrm>
          </p:grpSpPr>
          <p:sp>
            <p:nvSpPr>
              <p:cNvPr id="2049" name="Google Shape;2049;p6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53" name="Google Shape;2053;p66"/>
          <p:cNvGrpSpPr/>
          <p:nvPr/>
        </p:nvGrpSpPr>
        <p:grpSpPr>
          <a:xfrm>
            <a:off x="8664587" y="535009"/>
            <a:ext cx="800083" cy="1441505"/>
            <a:chOff x="8110792" y="535009"/>
            <a:chExt cx="800083" cy="1441505"/>
          </a:xfrm>
        </p:grpSpPr>
        <p:sp>
          <p:nvSpPr>
            <p:cNvPr id="2054" name="Google Shape;2054;p66"/>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6"/>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6"/>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6"/>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6"/>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6"/>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6"/>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6"/>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6"/>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6"/>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6"/>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6"/>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6"/>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6"/>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6"/>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6"/>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6"/>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6"/>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6"/>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6"/>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6"/>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6"/>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6"/>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6"/>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078" name="Shape 2078"/>
        <p:cNvGrpSpPr/>
        <p:nvPr/>
      </p:nvGrpSpPr>
      <p:grpSpPr>
        <a:xfrm>
          <a:off x="0" y="0"/>
          <a:ext cx="0" cy="0"/>
          <a:chOff x="0" y="0"/>
          <a:chExt cx="0" cy="0"/>
        </a:xfrm>
      </p:grpSpPr>
      <p:sp>
        <p:nvSpPr>
          <p:cNvPr id="2079" name="Google Shape;2079;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0" name="Google Shape;2080;p67"/>
          <p:cNvSpPr txBox="1"/>
          <p:nvPr>
            <p:ph idx="1" type="subTitle"/>
          </p:nvPr>
        </p:nvSpPr>
        <p:spPr>
          <a:xfrm>
            <a:off x="8724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1" name="Google Shape;2081;p67"/>
          <p:cNvSpPr txBox="1"/>
          <p:nvPr>
            <p:ph idx="2" type="subTitle"/>
          </p:nvPr>
        </p:nvSpPr>
        <p:spPr>
          <a:xfrm>
            <a:off x="34038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2" name="Google Shape;2082;p67"/>
          <p:cNvSpPr txBox="1"/>
          <p:nvPr>
            <p:ph idx="3" type="subTitle"/>
          </p:nvPr>
        </p:nvSpPr>
        <p:spPr>
          <a:xfrm>
            <a:off x="5935200" y="211866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3" name="Google Shape;2083;p67"/>
          <p:cNvSpPr txBox="1"/>
          <p:nvPr>
            <p:ph idx="4" type="subTitle"/>
          </p:nvPr>
        </p:nvSpPr>
        <p:spPr>
          <a:xfrm>
            <a:off x="8724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4" name="Google Shape;2084;p67"/>
          <p:cNvSpPr txBox="1"/>
          <p:nvPr>
            <p:ph idx="5" type="subTitle"/>
          </p:nvPr>
        </p:nvSpPr>
        <p:spPr>
          <a:xfrm>
            <a:off x="34038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5" name="Google Shape;2085;p67"/>
          <p:cNvSpPr txBox="1"/>
          <p:nvPr>
            <p:ph idx="6" type="subTitle"/>
          </p:nvPr>
        </p:nvSpPr>
        <p:spPr>
          <a:xfrm>
            <a:off x="5935200" y="3773278"/>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6" name="Google Shape;2086;p67"/>
          <p:cNvSpPr txBox="1"/>
          <p:nvPr>
            <p:ph idx="7" type="subTitle"/>
          </p:nvPr>
        </p:nvSpPr>
        <p:spPr>
          <a:xfrm>
            <a:off x="8675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87" name="Google Shape;2087;p67"/>
          <p:cNvSpPr txBox="1"/>
          <p:nvPr>
            <p:ph idx="8" type="subTitle"/>
          </p:nvPr>
        </p:nvSpPr>
        <p:spPr>
          <a:xfrm>
            <a:off x="34038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88" name="Google Shape;2088;p67"/>
          <p:cNvSpPr txBox="1"/>
          <p:nvPr>
            <p:ph idx="9" type="subTitle"/>
          </p:nvPr>
        </p:nvSpPr>
        <p:spPr>
          <a:xfrm>
            <a:off x="5940100" y="133547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89" name="Google Shape;2089;p67"/>
          <p:cNvSpPr txBox="1"/>
          <p:nvPr>
            <p:ph idx="13" type="subTitle"/>
          </p:nvPr>
        </p:nvSpPr>
        <p:spPr>
          <a:xfrm>
            <a:off x="8675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90" name="Google Shape;2090;p67"/>
          <p:cNvSpPr txBox="1"/>
          <p:nvPr>
            <p:ph idx="14" type="subTitle"/>
          </p:nvPr>
        </p:nvSpPr>
        <p:spPr>
          <a:xfrm>
            <a:off x="34038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91" name="Google Shape;2091;p67"/>
          <p:cNvSpPr txBox="1"/>
          <p:nvPr>
            <p:ph idx="15" type="subTitle"/>
          </p:nvPr>
        </p:nvSpPr>
        <p:spPr>
          <a:xfrm>
            <a:off x="5940100" y="2985625"/>
            <a:ext cx="2336400" cy="934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92" name="Google Shape;2092;p67"/>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7"/>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095" name="Shape 2095"/>
        <p:cNvGrpSpPr/>
        <p:nvPr/>
      </p:nvGrpSpPr>
      <p:grpSpPr>
        <a:xfrm>
          <a:off x="0" y="0"/>
          <a:ext cx="0" cy="0"/>
          <a:chOff x="0" y="0"/>
          <a:chExt cx="0" cy="0"/>
        </a:xfrm>
      </p:grpSpPr>
      <p:sp>
        <p:nvSpPr>
          <p:cNvPr id="2096" name="Google Shape;2096;p68"/>
          <p:cNvSpPr txBox="1"/>
          <p:nvPr>
            <p:ph hasCustomPrompt="1" type="title"/>
          </p:nvPr>
        </p:nvSpPr>
        <p:spPr>
          <a:xfrm>
            <a:off x="2450550" y="540000"/>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97" name="Google Shape;2097;p68"/>
          <p:cNvSpPr txBox="1"/>
          <p:nvPr>
            <p:ph idx="1" type="subTitle"/>
          </p:nvPr>
        </p:nvSpPr>
        <p:spPr>
          <a:xfrm>
            <a:off x="2450550" y="1246027"/>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8" name="Google Shape;2098;p68"/>
          <p:cNvSpPr txBox="1"/>
          <p:nvPr>
            <p:ph hasCustomPrompt="1" idx="2" type="title"/>
          </p:nvPr>
        </p:nvSpPr>
        <p:spPr>
          <a:xfrm>
            <a:off x="2450550" y="1996142"/>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99" name="Google Shape;2099;p68"/>
          <p:cNvSpPr txBox="1"/>
          <p:nvPr>
            <p:ph idx="3" type="subTitle"/>
          </p:nvPr>
        </p:nvSpPr>
        <p:spPr>
          <a:xfrm>
            <a:off x="2450550" y="2702169"/>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0" name="Google Shape;2100;p68"/>
          <p:cNvSpPr txBox="1"/>
          <p:nvPr>
            <p:ph hasCustomPrompt="1" idx="4" type="title"/>
          </p:nvPr>
        </p:nvSpPr>
        <p:spPr>
          <a:xfrm>
            <a:off x="2450550" y="3452296"/>
            <a:ext cx="4242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01" name="Google Shape;2101;p68"/>
          <p:cNvSpPr txBox="1"/>
          <p:nvPr>
            <p:ph idx="5" type="subTitle"/>
          </p:nvPr>
        </p:nvSpPr>
        <p:spPr>
          <a:xfrm>
            <a:off x="2450550" y="4158324"/>
            <a:ext cx="4242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2" name="Google Shape;2102;p68"/>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8"/>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5" name="Google Shape;2105;p68"/>
          <p:cNvGrpSpPr/>
          <p:nvPr/>
        </p:nvGrpSpPr>
        <p:grpSpPr>
          <a:xfrm>
            <a:off x="8110792" y="535009"/>
            <a:ext cx="800083" cy="1441505"/>
            <a:chOff x="8110792" y="535009"/>
            <a:chExt cx="800083" cy="1441505"/>
          </a:xfrm>
        </p:grpSpPr>
        <p:sp>
          <p:nvSpPr>
            <p:cNvPr id="2106" name="Google Shape;2106;p68"/>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8"/>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8"/>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8"/>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8"/>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8"/>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8"/>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8"/>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8"/>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8"/>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8"/>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8"/>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8"/>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8"/>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8"/>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8"/>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8"/>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8"/>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8"/>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8"/>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8"/>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8"/>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8"/>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8"/>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0" name="Google Shape;2130;p68"/>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2131" name="Shape 2131"/>
        <p:cNvGrpSpPr/>
        <p:nvPr/>
      </p:nvGrpSpPr>
      <p:grpSpPr>
        <a:xfrm>
          <a:off x="0" y="0"/>
          <a:ext cx="0" cy="0"/>
          <a:chOff x="0" y="0"/>
          <a:chExt cx="0" cy="0"/>
        </a:xfrm>
      </p:grpSpPr>
      <p:sp>
        <p:nvSpPr>
          <p:cNvPr id="2132" name="Google Shape;2132;p69"/>
          <p:cNvSpPr txBox="1"/>
          <p:nvPr>
            <p:ph hasCustomPrompt="1" type="title"/>
          </p:nvPr>
        </p:nvSpPr>
        <p:spPr>
          <a:xfrm>
            <a:off x="14580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33" name="Google Shape;2133;p69"/>
          <p:cNvSpPr txBox="1"/>
          <p:nvPr>
            <p:ph idx="1" type="subTitle"/>
          </p:nvPr>
        </p:nvSpPr>
        <p:spPr>
          <a:xfrm>
            <a:off x="7151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4" name="Google Shape;2134;p69"/>
          <p:cNvSpPr txBox="1"/>
          <p:nvPr>
            <p:ph hasCustomPrompt="1" idx="2" type="title"/>
          </p:nvPr>
        </p:nvSpPr>
        <p:spPr>
          <a:xfrm>
            <a:off x="40576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35" name="Google Shape;2135;p69"/>
          <p:cNvSpPr txBox="1"/>
          <p:nvPr>
            <p:ph idx="3" type="subTitle"/>
          </p:nvPr>
        </p:nvSpPr>
        <p:spPr>
          <a:xfrm>
            <a:off x="33147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6" name="Google Shape;2136;p69"/>
          <p:cNvSpPr txBox="1"/>
          <p:nvPr>
            <p:ph hasCustomPrompt="1" idx="4" type="title"/>
          </p:nvPr>
        </p:nvSpPr>
        <p:spPr>
          <a:xfrm>
            <a:off x="6657250" y="2309138"/>
            <a:ext cx="10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37" name="Google Shape;2137;p69"/>
          <p:cNvSpPr txBox="1"/>
          <p:nvPr>
            <p:ph idx="5" type="subTitle"/>
          </p:nvPr>
        </p:nvSpPr>
        <p:spPr>
          <a:xfrm>
            <a:off x="5914300" y="3153521"/>
            <a:ext cx="25146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8" name="Google Shape;2138;p69"/>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9" name="Google Shape;2139;p69"/>
          <p:cNvSpPr txBox="1"/>
          <p:nvPr>
            <p:ph idx="7" type="subTitle"/>
          </p:nvPr>
        </p:nvSpPr>
        <p:spPr>
          <a:xfrm>
            <a:off x="7200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40" name="Google Shape;2140;p69"/>
          <p:cNvSpPr txBox="1"/>
          <p:nvPr>
            <p:ph idx="8" type="subTitle"/>
          </p:nvPr>
        </p:nvSpPr>
        <p:spPr>
          <a:xfrm>
            <a:off x="331715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41" name="Google Shape;2141;p69"/>
          <p:cNvSpPr txBox="1"/>
          <p:nvPr>
            <p:ph idx="9" type="subTitle"/>
          </p:nvPr>
        </p:nvSpPr>
        <p:spPr>
          <a:xfrm>
            <a:off x="5914300" y="1421829"/>
            <a:ext cx="2514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42" name="Google Shape;2142;p69"/>
          <p:cNvSpPr/>
          <p:nvPr/>
        </p:nvSpPr>
        <p:spPr>
          <a:xfrm rot="10800000">
            <a:off x="8410710" y="48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9"/>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9"/>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9"/>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9"/>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9"/>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149" name="Shape 2149"/>
        <p:cNvGrpSpPr/>
        <p:nvPr/>
      </p:nvGrpSpPr>
      <p:grpSpPr>
        <a:xfrm>
          <a:off x="0" y="0"/>
          <a:ext cx="0" cy="0"/>
          <a:chOff x="0" y="0"/>
          <a:chExt cx="0" cy="0"/>
        </a:xfrm>
      </p:grpSpPr>
      <p:sp>
        <p:nvSpPr>
          <p:cNvPr id="2150" name="Google Shape;2150;p70"/>
          <p:cNvSpPr txBox="1"/>
          <p:nvPr>
            <p:ph type="ctrTitle"/>
          </p:nvPr>
        </p:nvSpPr>
        <p:spPr>
          <a:xfrm>
            <a:off x="2429925" y="368886"/>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51" name="Google Shape;2151;p70"/>
          <p:cNvSpPr txBox="1"/>
          <p:nvPr>
            <p:ph idx="1" type="subTitle"/>
          </p:nvPr>
        </p:nvSpPr>
        <p:spPr>
          <a:xfrm>
            <a:off x="2425050" y="2447559"/>
            <a:ext cx="4293900" cy="13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52" name="Google Shape;2152;p70"/>
          <p:cNvSpPr txBox="1"/>
          <p:nvPr/>
        </p:nvSpPr>
        <p:spPr>
          <a:xfrm>
            <a:off x="2356800" y="4173800"/>
            <a:ext cx="4430400" cy="43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b="1" lang="en" sz="1200">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
        <p:nvSpPr>
          <p:cNvPr id="2153" name="Google Shape;2153;p7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0"/>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0"/>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0"/>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0"/>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0"/>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0"/>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0" name="Google Shape;2160;p70"/>
          <p:cNvGrpSpPr/>
          <p:nvPr/>
        </p:nvGrpSpPr>
        <p:grpSpPr>
          <a:xfrm rot="-5400000">
            <a:off x="7708171" y="2011407"/>
            <a:ext cx="1441458" cy="810420"/>
            <a:chOff x="4147713" y="4380688"/>
            <a:chExt cx="810400" cy="455625"/>
          </a:xfrm>
        </p:grpSpPr>
        <p:grpSp>
          <p:nvGrpSpPr>
            <p:cNvPr id="2161" name="Google Shape;2161;p70"/>
            <p:cNvGrpSpPr/>
            <p:nvPr/>
          </p:nvGrpSpPr>
          <p:grpSpPr>
            <a:xfrm>
              <a:off x="4147713" y="4380688"/>
              <a:ext cx="652700" cy="455625"/>
              <a:chOff x="582725" y="3093100"/>
              <a:chExt cx="652700" cy="455625"/>
            </a:xfrm>
          </p:grpSpPr>
          <p:sp>
            <p:nvSpPr>
              <p:cNvPr id="2162" name="Google Shape;2162;p7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70"/>
            <p:cNvGrpSpPr/>
            <p:nvPr/>
          </p:nvGrpSpPr>
          <p:grpSpPr>
            <a:xfrm>
              <a:off x="4936213" y="4392363"/>
              <a:ext cx="21900" cy="443950"/>
              <a:chOff x="1213525" y="3104775"/>
              <a:chExt cx="21900" cy="443950"/>
            </a:xfrm>
          </p:grpSpPr>
          <p:sp>
            <p:nvSpPr>
              <p:cNvPr id="2183" name="Google Shape;2183;p7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7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87" name="Google Shape;2187;p70"/>
          <p:cNvGrpSpPr/>
          <p:nvPr/>
        </p:nvGrpSpPr>
        <p:grpSpPr>
          <a:xfrm>
            <a:off x="-429654" y="2946094"/>
            <a:ext cx="1441458" cy="810420"/>
            <a:chOff x="4147713" y="4380688"/>
            <a:chExt cx="810400" cy="455625"/>
          </a:xfrm>
        </p:grpSpPr>
        <p:grpSp>
          <p:nvGrpSpPr>
            <p:cNvPr id="2188" name="Google Shape;2188;p70"/>
            <p:cNvGrpSpPr/>
            <p:nvPr/>
          </p:nvGrpSpPr>
          <p:grpSpPr>
            <a:xfrm>
              <a:off x="4147713" y="4380688"/>
              <a:ext cx="652700" cy="455625"/>
              <a:chOff x="582725" y="3093100"/>
              <a:chExt cx="652700" cy="455625"/>
            </a:xfrm>
          </p:grpSpPr>
          <p:sp>
            <p:nvSpPr>
              <p:cNvPr id="2189" name="Google Shape;2189;p7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9" name="Google Shape;2209;p70"/>
            <p:cNvGrpSpPr/>
            <p:nvPr/>
          </p:nvGrpSpPr>
          <p:grpSpPr>
            <a:xfrm>
              <a:off x="4936213" y="4392363"/>
              <a:ext cx="21900" cy="443950"/>
              <a:chOff x="1213525" y="3104775"/>
              <a:chExt cx="21900" cy="443950"/>
            </a:xfrm>
          </p:grpSpPr>
          <p:sp>
            <p:nvSpPr>
              <p:cNvPr id="2210" name="Google Shape;2210;p7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214" name="Shape 2214"/>
        <p:cNvGrpSpPr/>
        <p:nvPr/>
      </p:nvGrpSpPr>
      <p:grpSpPr>
        <a:xfrm>
          <a:off x="0" y="0"/>
          <a:ext cx="0" cy="0"/>
          <a:chOff x="0" y="0"/>
          <a:chExt cx="0" cy="0"/>
        </a:xfrm>
      </p:grpSpPr>
      <p:sp>
        <p:nvSpPr>
          <p:cNvPr id="2215" name="Google Shape;2215;p71"/>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1"/>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7" name="Google Shape;2217;p71"/>
          <p:cNvGrpSpPr/>
          <p:nvPr/>
        </p:nvGrpSpPr>
        <p:grpSpPr>
          <a:xfrm>
            <a:off x="258783" y="2867769"/>
            <a:ext cx="1441458" cy="810420"/>
            <a:chOff x="4147713" y="4380688"/>
            <a:chExt cx="810400" cy="455625"/>
          </a:xfrm>
        </p:grpSpPr>
        <p:grpSp>
          <p:nvGrpSpPr>
            <p:cNvPr id="2218" name="Google Shape;2218;p71"/>
            <p:cNvGrpSpPr/>
            <p:nvPr/>
          </p:nvGrpSpPr>
          <p:grpSpPr>
            <a:xfrm>
              <a:off x="4147713" y="4380688"/>
              <a:ext cx="652700" cy="455625"/>
              <a:chOff x="582725" y="3093100"/>
              <a:chExt cx="652700" cy="455625"/>
            </a:xfrm>
          </p:grpSpPr>
          <p:sp>
            <p:nvSpPr>
              <p:cNvPr id="2219" name="Google Shape;2219;p7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9" name="Google Shape;2239;p71"/>
            <p:cNvGrpSpPr/>
            <p:nvPr/>
          </p:nvGrpSpPr>
          <p:grpSpPr>
            <a:xfrm>
              <a:off x="4936213" y="4392363"/>
              <a:ext cx="21900" cy="443950"/>
              <a:chOff x="1213525" y="3104775"/>
              <a:chExt cx="21900" cy="443950"/>
            </a:xfrm>
          </p:grpSpPr>
          <p:sp>
            <p:nvSpPr>
              <p:cNvPr id="2240" name="Google Shape;2240;p7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44" name="Google Shape;2244;p71"/>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1"/>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1"/>
          <p:cNvSpPr/>
          <p:nvPr/>
        </p:nvSpPr>
        <p:spPr>
          <a:xfrm>
            <a:off x="446025" y="52027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71"/>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8" name="Google Shape;2248;p71"/>
          <p:cNvGrpSpPr/>
          <p:nvPr/>
        </p:nvGrpSpPr>
        <p:grpSpPr>
          <a:xfrm rot="-5400000">
            <a:off x="6771621" y="1652169"/>
            <a:ext cx="1441458" cy="810420"/>
            <a:chOff x="4147713" y="4380688"/>
            <a:chExt cx="810400" cy="455625"/>
          </a:xfrm>
        </p:grpSpPr>
        <p:grpSp>
          <p:nvGrpSpPr>
            <p:cNvPr id="2249" name="Google Shape;2249;p71"/>
            <p:cNvGrpSpPr/>
            <p:nvPr/>
          </p:nvGrpSpPr>
          <p:grpSpPr>
            <a:xfrm>
              <a:off x="4147713" y="4380688"/>
              <a:ext cx="652700" cy="455625"/>
              <a:chOff x="582725" y="3093100"/>
              <a:chExt cx="652700" cy="455625"/>
            </a:xfrm>
          </p:grpSpPr>
          <p:sp>
            <p:nvSpPr>
              <p:cNvPr id="2250" name="Google Shape;2250;p7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0" name="Google Shape;2270;p71"/>
            <p:cNvGrpSpPr/>
            <p:nvPr/>
          </p:nvGrpSpPr>
          <p:grpSpPr>
            <a:xfrm>
              <a:off x="4936213" y="4392363"/>
              <a:ext cx="21900" cy="443950"/>
              <a:chOff x="1213525" y="3104775"/>
              <a:chExt cx="21900" cy="443950"/>
            </a:xfrm>
          </p:grpSpPr>
          <p:sp>
            <p:nvSpPr>
              <p:cNvPr id="2271" name="Google Shape;2271;p7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75" name="Google Shape;2275;p7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8" name="Shape 198"/>
        <p:cNvGrpSpPr/>
        <p:nvPr/>
      </p:nvGrpSpPr>
      <p:grpSpPr>
        <a:xfrm>
          <a:off x="0" y="0"/>
          <a:ext cx="0" cy="0"/>
          <a:chOff x="0" y="0"/>
          <a:chExt cx="0" cy="0"/>
        </a:xfrm>
      </p:grpSpPr>
      <p:sp>
        <p:nvSpPr>
          <p:cNvPr id="199" name="Google Shape;199;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200" name="Google Shape;200;p8"/>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276" name="Shape 2276"/>
        <p:cNvGrpSpPr/>
        <p:nvPr/>
      </p:nvGrpSpPr>
      <p:grpSpPr>
        <a:xfrm>
          <a:off x="0" y="0"/>
          <a:ext cx="0" cy="0"/>
          <a:chOff x="0" y="0"/>
          <a:chExt cx="0" cy="0"/>
        </a:xfrm>
      </p:grpSpPr>
      <p:sp>
        <p:nvSpPr>
          <p:cNvPr id="2277" name="Google Shape;2277;p72"/>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2"/>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2"/>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2"/>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2"/>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2" name="Google Shape;2282;p72"/>
          <p:cNvGrpSpPr/>
          <p:nvPr/>
        </p:nvGrpSpPr>
        <p:grpSpPr>
          <a:xfrm>
            <a:off x="7543771" y="4608507"/>
            <a:ext cx="1441458" cy="810420"/>
            <a:chOff x="4147713" y="4380688"/>
            <a:chExt cx="810400" cy="455625"/>
          </a:xfrm>
        </p:grpSpPr>
        <p:grpSp>
          <p:nvGrpSpPr>
            <p:cNvPr id="2283" name="Google Shape;2283;p72"/>
            <p:cNvGrpSpPr/>
            <p:nvPr/>
          </p:nvGrpSpPr>
          <p:grpSpPr>
            <a:xfrm>
              <a:off x="4147713" y="4380688"/>
              <a:ext cx="652700" cy="455625"/>
              <a:chOff x="582725" y="3093100"/>
              <a:chExt cx="652700" cy="455625"/>
            </a:xfrm>
          </p:grpSpPr>
          <p:sp>
            <p:nvSpPr>
              <p:cNvPr id="2284" name="Google Shape;2284;p7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72"/>
            <p:cNvGrpSpPr/>
            <p:nvPr/>
          </p:nvGrpSpPr>
          <p:grpSpPr>
            <a:xfrm>
              <a:off x="4936213" y="4392363"/>
              <a:ext cx="21900" cy="443950"/>
              <a:chOff x="1213525" y="3104775"/>
              <a:chExt cx="21900" cy="443950"/>
            </a:xfrm>
          </p:grpSpPr>
          <p:sp>
            <p:nvSpPr>
              <p:cNvPr id="2305" name="Google Shape;2305;p7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9" name="Google Shape;2309;p72"/>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14" name="Shape 2314"/>
        <p:cNvGrpSpPr/>
        <p:nvPr/>
      </p:nvGrpSpPr>
      <p:grpSpPr>
        <a:xfrm>
          <a:off x="0" y="0"/>
          <a:ext cx="0" cy="0"/>
          <a:chOff x="0" y="0"/>
          <a:chExt cx="0" cy="0"/>
        </a:xfrm>
      </p:grpSpPr>
      <p:sp>
        <p:nvSpPr>
          <p:cNvPr id="2315" name="Google Shape;2315;p74"/>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lvl1pPr lvl="0" rtl="0" algn="l">
              <a:lnSpc>
                <a:spcPct val="90000"/>
              </a:lnSpc>
              <a:spcBef>
                <a:spcPts val="0"/>
              </a:spcBef>
              <a:spcAft>
                <a:spcPts val="0"/>
              </a:spcAft>
              <a:buSzPts val="5200"/>
              <a:buNone/>
              <a:defRPr sz="85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16" name="Google Shape;2316;p74"/>
          <p:cNvSpPr txBox="1"/>
          <p:nvPr>
            <p:ph idx="1" type="subTitle"/>
          </p:nvPr>
        </p:nvSpPr>
        <p:spPr>
          <a:xfrm>
            <a:off x="3417850" y="3528038"/>
            <a:ext cx="4359000" cy="409500"/>
          </a:xfrm>
          <a:prstGeom prst="rect">
            <a:avLst/>
          </a:prstGeom>
          <a:solidFill>
            <a:schemeClr val="accent1"/>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17" name="Google Shape;2317;p74"/>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4"/>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4"/>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4"/>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4"/>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3" name="Google Shape;2323;p74"/>
          <p:cNvGrpSpPr/>
          <p:nvPr/>
        </p:nvGrpSpPr>
        <p:grpSpPr>
          <a:xfrm rot="-5400000">
            <a:off x="7708171" y="2011407"/>
            <a:ext cx="1441458" cy="810420"/>
            <a:chOff x="4147713" y="4380688"/>
            <a:chExt cx="810400" cy="455625"/>
          </a:xfrm>
        </p:grpSpPr>
        <p:grpSp>
          <p:nvGrpSpPr>
            <p:cNvPr id="2324" name="Google Shape;2324;p74"/>
            <p:cNvGrpSpPr/>
            <p:nvPr/>
          </p:nvGrpSpPr>
          <p:grpSpPr>
            <a:xfrm>
              <a:off x="4147713" y="4380688"/>
              <a:ext cx="652700" cy="455625"/>
              <a:chOff x="582725" y="3093100"/>
              <a:chExt cx="652700" cy="455625"/>
            </a:xfrm>
          </p:grpSpPr>
          <p:sp>
            <p:nvSpPr>
              <p:cNvPr id="2325" name="Google Shape;2325;p7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5" name="Google Shape;2345;p74"/>
            <p:cNvGrpSpPr/>
            <p:nvPr/>
          </p:nvGrpSpPr>
          <p:grpSpPr>
            <a:xfrm>
              <a:off x="4936213" y="4392363"/>
              <a:ext cx="21900" cy="443950"/>
              <a:chOff x="1213525" y="3104775"/>
              <a:chExt cx="21900" cy="443950"/>
            </a:xfrm>
          </p:grpSpPr>
          <p:sp>
            <p:nvSpPr>
              <p:cNvPr id="2346" name="Google Shape;2346;p7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7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50" name="Google Shape;2350;p74"/>
          <p:cNvGrpSpPr/>
          <p:nvPr/>
        </p:nvGrpSpPr>
        <p:grpSpPr>
          <a:xfrm>
            <a:off x="-429654" y="2946094"/>
            <a:ext cx="1441458" cy="810420"/>
            <a:chOff x="4147713" y="4380688"/>
            <a:chExt cx="810400" cy="455625"/>
          </a:xfrm>
        </p:grpSpPr>
        <p:grpSp>
          <p:nvGrpSpPr>
            <p:cNvPr id="2351" name="Google Shape;2351;p74"/>
            <p:cNvGrpSpPr/>
            <p:nvPr/>
          </p:nvGrpSpPr>
          <p:grpSpPr>
            <a:xfrm>
              <a:off x="4147713" y="4380688"/>
              <a:ext cx="652700" cy="455625"/>
              <a:chOff x="582725" y="3093100"/>
              <a:chExt cx="652700" cy="455625"/>
            </a:xfrm>
          </p:grpSpPr>
          <p:sp>
            <p:nvSpPr>
              <p:cNvPr id="2352" name="Google Shape;2352;p7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2" name="Google Shape;2372;p74"/>
            <p:cNvGrpSpPr/>
            <p:nvPr/>
          </p:nvGrpSpPr>
          <p:grpSpPr>
            <a:xfrm>
              <a:off x="4936213" y="4392363"/>
              <a:ext cx="21900" cy="443950"/>
              <a:chOff x="1213525" y="3104775"/>
              <a:chExt cx="21900" cy="443950"/>
            </a:xfrm>
          </p:grpSpPr>
          <p:sp>
            <p:nvSpPr>
              <p:cNvPr id="2373" name="Google Shape;2373;p7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77" name="Shape 2377"/>
        <p:cNvGrpSpPr/>
        <p:nvPr/>
      </p:nvGrpSpPr>
      <p:grpSpPr>
        <a:xfrm>
          <a:off x="0" y="0"/>
          <a:ext cx="0" cy="0"/>
          <a:chOff x="0" y="0"/>
          <a:chExt cx="0" cy="0"/>
        </a:xfrm>
      </p:grpSpPr>
      <p:sp>
        <p:nvSpPr>
          <p:cNvPr id="2378" name="Google Shape;2378;p75"/>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79" name="Google Shape;2379;p75"/>
          <p:cNvSpPr txBox="1"/>
          <p:nvPr>
            <p:ph hasCustomPrompt="1" idx="2" type="title"/>
          </p:nvPr>
        </p:nvSpPr>
        <p:spPr>
          <a:xfrm>
            <a:off x="4158175" y="1226725"/>
            <a:ext cx="827400" cy="47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80" name="Google Shape;2380;p75"/>
          <p:cNvSpPr txBox="1"/>
          <p:nvPr>
            <p:ph idx="1" type="subTitle"/>
          </p:nvPr>
        </p:nvSpPr>
        <p:spPr>
          <a:xfrm>
            <a:off x="2391925" y="2974437"/>
            <a:ext cx="4360200" cy="4428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1" name="Google Shape;2381;p75"/>
          <p:cNvSpPr/>
          <p:nvPr/>
        </p:nvSpPr>
        <p:spPr>
          <a:xfrm>
            <a:off x="0" y="3942275"/>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5"/>
          <p:cNvSpPr/>
          <p:nvPr/>
        </p:nvSpPr>
        <p:spPr>
          <a:xfrm rot="10800000">
            <a:off x="841473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5"/>
          <p:cNvSpPr/>
          <p:nvPr/>
        </p:nvSpPr>
        <p:spPr>
          <a:xfrm>
            <a:off x="8513800" y="3942274"/>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5"/>
          <p:cNvSpPr/>
          <p:nvPr/>
        </p:nvSpPr>
        <p:spPr>
          <a:xfrm>
            <a:off x="8679800" y="20592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86" name="Shape 2386"/>
        <p:cNvGrpSpPr/>
        <p:nvPr/>
      </p:nvGrpSpPr>
      <p:grpSpPr>
        <a:xfrm>
          <a:off x="0" y="0"/>
          <a:ext cx="0" cy="0"/>
          <a:chOff x="0" y="0"/>
          <a:chExt cx="0" cy="0"/>
        </a:xfrm>
      </p:grpSpPr>
      <p:sp>
        <p:nvSpPr>
          <p:cNvPr id="2387" name="Google Shape;2387;p76"/>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0" name="Google Shape;2390;p76"/>
          <p:cNvSpPr txBox="1"/>
          <p:nvPr>
            <p:ph idx="1" type="body"/>
          </p:nvPr>
        </p:nvSpPr>
        <p:spPr>
          <a:xfrm>
            <a:off x="2082050" y="1152475"/>
            <a:ext cx="4980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391" name="Google Shape;2391;p76"/>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6"/>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6"/>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6"/>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5" name="Google Shape;2395;p76"/>
          <p:cNvGrpSpPr/>
          <p:nvPr/>
        </p:nvGrpSpPr>
        <p:grpSpPr>
          <a:xfrm>
            <a:off x="-429654" y="2946094"/>
            <a:ext cx="1441458" cy="810420"/>
            <a:chOff x="4147713" y="4380688"/>
            <a:chExt cx="810400" cy="455625"/>
          </a:xfrm>
        </p:grpSpPr>
        <p:grpSp>
          <p:nvGrpSpPr>
            <p:cNvPr id="2396" name="Google Shape;2396;p76"/>
            <p:cNvGrpSpPr/>
            <p:nvPr/>
          </p:nvGrpSpPr>
          <p:grpSpPr>
            <a:xfrm>
              <a:off x="4147713" y="4380688"/>
              <a:ext cx="652700" cy="455625"/>
              <a:chOff x="582725" y="3093100"/>
              <a:chExt cx="652700" cy="455625"/>
            </a:xfrm>
          </p:grpSpPr>
          <p:sp>
            <p:nvSpPr>
              <p:cNvPr id="2397" name="Google Shape;2397;p7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7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7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7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7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7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7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7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7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7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7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7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7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7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7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7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7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7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7" name="Google Shape;2417;p76"/>
            <p:cNvGrpSpPr/>
            <p:nvPr/>
          </p:nvGrpSpPr>
          <p:grpSpPr>
            <a:xfrm>
              <a:off x="4936213" y="4392363"/>
              <a:ext cx="21900" cy="443950"/>
              <a:chOff x="1213525" y="3104775"/>
              <a:chExt cx="21900" cy="443950"/>
            </a:xfrm>
          </p:grpSpPr>
          <p:sp>
            <p:nvSpPr>
              <p:cNvPr id="2418" name="Google Shape;2418;p7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7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7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7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22" name="Google Shape;2422;p76"/>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3" name="Google Shape;2423;p76"/>
          <p:cNvGrpSpPr/>
          <p:nvPr/>
        </p:nvGrpSpPr>
        <p:grpSpPr>
          <a:xfrm rot="-5400000">
            <a:off x="7708171" y="2011407"/>
            <a:ext cx="1441458" cy="810420"/>
            <a:chOff x="4147713" y="4380688"/>
            <a:chExt cx="810400" cy="455625"/>
          </a:xfrm>
        </p:grpSpPr>
        <p:grpSp>
          <p:nvGrpSpPr>
            <p:cNvPr id="2424" name="Google Shape;2424;p76"/>
            <p:cNvGrpSpPr/>
            <p:nvPr/>
          </p:nvGrpSpPr>
          <p:grpSpPr>
            <a:xfrm>
              <a:off x="4147713" y="4380688"/>
              <a:ext cx="652700" cy="455625"/>
              <a:chOff x="582725" y="3093100"/>
              <a:chExt cx="652700" cy="455625"/>
            </a:xfrm>
          </p:grpSpPr>
          <p:sp>
            <p:nvSpPr>
              <p:cNvPr id="2425" name="Google Shape;2425;p7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7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7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7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7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7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7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7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7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7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7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7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7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7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7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7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7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7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7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7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5" name="Google Shape;2445;p76"/>
            <p:cNvGrpSpPr/>
            <p:nvPr/>
          </p:nvGrpSpPr>
          <p:grpSpPr>
            <a:xfrm>
              <a:off x="4936213" y="4392363"/>
              <a:ext cx="21900" cy="443950"/>
              <a:chOff x="1213525" y="3104775"/>
              <a:chExt cx="21900" cy="443950"/>
            </a:xfrm>
          </p:grpSpPr>
          <p:sp>
            <p:nvSpPr>
              <p:cNvPr id="2446" name="Google Shape;2446;p7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7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7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7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50" name="Shape 2450"/>
        <p:cNvGrpSpPr/>
        <p:nvPr/>
      </p:nvGrpSpPr>
      <p:grpSpPr>
        <a:xfrm>
          <a:off x="0" y="0"/>
          <a:ext cx="0" cy="0"/>
          <a:chOff x="0" y="0"/>
          <a:chExt cx="0" cy="0"/>
        </a:xfrm>
      </p:grpSpPr>
      <p:sp>
        <p:nvSpPr>
          <p:cNvPr id="2451" name="Google Shape;2451;p77"/>
          <p:cNvSpPr txBox="1"/>
          <p:nvPr>
            <p:ph idx="1" type="subTitle"/>
          </p:nvPr>
        </p:nvSpPr>
        <p:spPr>
          <a:xfrm>
            <a:off x="14814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52" name="Google Shape;2452;p77"/>
          <p:cNvSpPr txBox="1"/>
          <p:nvPr>
            <p:ph idx="2" type="subTitle"/>
          </p:nvPr>
        </p:nvSpPr>
        <p:spPr>
          <a:xfrm>
            <a:off x="5136250" y="2015838"/>
            <a:ext cx="2526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53" name="Google Shape;2453;p77"/>
          <p:cNvSpPr txBox="1"/>
          <p:nvPr>
            <p:ph idx="3" type="subTitle"/>
          </p:nvPr>
        </p:nvSpPr>
        <p:spPr>
          <a:xfrm>
            <a:off x="14814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4" name="Google Shape;2454;p77"/>
          <p:cNvSpPr txBox="1"/>
          <p:nvPr>
            <p:ph idx="4" type="subTitle"/>
          </p:nvPr>
        </p:nvSpPr>
        <p:spPr>
          <a:xfrm>
            <a:off x="5136250" y="2489163"/>
            <a:ext cx="2526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5" name="Google Shape;2455;p7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56" name="Google Shape;2456;p7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77"/>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77"/>
          <p:cNvSpPr/>
          <p:nvPr/>
        </p:nvSpPr>
        <p:spPr>
          <a:xfrm>
            <a:off x="254100" y="42162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77"/>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77"/>
          <p:cNvSpPr/>
          <p:nvPr/>
        </p:nvSpPr>
        <p:spPr>
          <a:xfrm>
            <a:off x="8499486" y="3436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77"/>
          <p:cNvSpPr/>
          <p:nvPr/>
        </p:nvSpPr>
        <p:spPr>
          <a:xfrm>
            <a:off x="8484325" y="4031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62" name="Shape 2462"/>
        <p:cNvGrpSpPr/>
        <p:nvPr/>
      </p:nvGrpSpPr>
      <p:grpSpPr>
        <a:xfrm>
          <a:off x="0" y="0"/>
          <a:ext cx="0" cy="0"/>
          <a:chOff x="0" y="0"/>
          <a:chExt cx="0" cy="0"/>
        </a:xfrm>
      </p:grpSpPr>
      <p:sp>
        <p:nvSpPr>
          <p:cNvPr id="2463" name="Google Shape;2463;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64" name="Google Shape;2464;p78"/>
          <p:cNvGrpSpPr/>
          <p:nvPr/>
        </p:nvGrpSpPr>
        <p:grpSpPr>
          <a:xfrm>
            <a:off x="52621" y="651794"/>
            <a:ext cx="1441458" cy="810420"/>
            <a:chOff x="4147713" y="4380688"/>
            <a:chExt cx="810400" cy="455625"/>
          </a:xfrm>
        </p:grpSpPr>
        <p:grpSp>
          <p:nvGrpSpPr>
            <p:cNvPr id="2465" name="Google Shape;2465;p78"/>
            <p:cNvGrpSpPr/>
            <p:nvPr/>
          </p:nvGrpSpPr>
          <p:grpSpPr>
            <a:xfrm>
              <a:off x="4147713" y="4380688"/>
              <a:ext cx="652700" cy="455625"/>
              <a:chOff x="582725" y="3093100"/>
              <a:chExt cx="652700" cy="455625"/>
            </a:xfrm>
          </p:grpSpPr>
          <p:sp>
            <p:nvSpPr>
              <p:cNvPr id="2466" name="Google Shape;2466;p7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7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7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7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7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7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7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7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7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7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7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7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7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7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7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7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7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7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7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7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78"/>
            <p:cNvGrpSpPr/>
            <p:nvPr/>
          </p:nvGrpSpPr>
          <p:grpSpPr>
            <a:xfrm>
              <a:off x="4936213" y="4392363"/>
              <a:ext cx="21900" cy="443950"/>
              <a:chOff x="1213525" y="3104775"/>
              <a:chExt cx="21900" cy="443950"/>
            </a:xfrm>
          </p:grpSpPr>
          <p:sp>
            <p:nvSpPr>
              <p:cNvPr id="2487" name="Google Shape;2487;p7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7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7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7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91" name="Google Shape;2491;p78"/>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78"/>
          <p:cNvSpPr/>
          <p:nvPr/>
        </p:nvSpPr>
        <p:spPr>
          <a:xfrm>
            <a:off x="6110862" y="46657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7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78"/>
          <p:cNvSpPr/>
          <p:nvPr/>
        </p:nvSpPr>
        <p:spPr>
          <a:xfrm>
            <a:off x="8198575" y="689225"/>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95" name="Shape 2495"/>
        <p:cNvGrpSpPr/>
        <p:nvPr/>
      </p:nvGrpSpPr>
      <p:grpSpPr>
        <a:xfrm>
          <a:off x="0" y="0"/>
          <a:ext cx="0" cy="0"/>
          <a:chOff x="0" y="0"/>
          <a:chExt cx="0" cy="0"/>
        </a:xfrm>
      </p:grpSpPr>
      <p:sp>
        <p:nvSpPr>
          <p:cNvPr id="2496" name="Google Shape;2496;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97" name="Google Shape;2497;p79"/>
          <p:cNvSpPr txBox="1"/>
          <p:nvPr>
            <p:ph idx="1" type="body"/>
          </p:nvPr>
        </p:nvSpPr>
        <p:spPr>
          <a:xfrm>
            <a:off x="2531100" y="1531350"/>
            <a:ext cx="4081800" cy="2080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2498" name="Google Shape;2498;p79"/>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79"/>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79"/>
          <p:cNvSpPr/>
          <p:nvPr/>
        </p:nvSpPr>
        <p:spPr>
          <a:xfrm>
            <a:off x="7424037"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79"/>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79"/>
          <p:cNvSpPr/>
          <p:nvPr/>
        </p:nvSpPr>
        <p:spPr>
          <a:xfrm>
            <a:off x="454075" y="3719763"/>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7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04" name="Shape 2504"/>
        <p:cNvGrpSpPr/>
        <p:nvPr/>
      </p:nvGrpSpPr>
      <p:grpSpPr>
        <a:xfrm>
          <a:off x="0" y="0"/>
          <a:ext cx="0" cy="0"/>
          <a:chOff x="0" y="0"/>
          <a:chExt cx="0" cy="0"/>
        </a:xfrm>
      </p:grpSpPr>
      <p:sp>
        <p:nvSpPr>
          <p:cNvPr id="2505" name="Google Shape;2505;p80"/>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2506" name="Google Shape;2506;p80"/>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0"/>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0"/>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10" name="Shape 2510"/>
        <p:cNvGrpSpPr/>
        <p:nvPr/>
      </p:nvGrpSpPr>
      <p:grpSpPr>
        <a:xfrm>
          <a:off x="0" y="0"/>
          <a:ext cx="0" cy="0"/>
          <a:chOff x="0" y="0"/>
          <a:chExt cx="0" cy="0"/>
        </a:xfrm>
      </p:grpSpPr>
      <p:sp>
        <p:nvSpPr>
          <p:cNvPr id="2511" name="Google Shape;2511;p81"/>
          <p:cNvSpPr txBox="1"/>
          <p:nvPr>
            <p:ph idx="1" type="subTitle"/>
          </p:nvPr>
        </p:nvSpPr>
        <p:spPr>
          <a:xfrm>
            <a:off x="141118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2" name="Google Shape;2512;p81"/>
          <p:cNvSpPr txBox="1"/>
          <p:nvPr>
            <p:ph idx="2" type="subTitle"/>
          </p:nvPr>
        </p:nvSpPr>
        <p:spPr>
          <a:xfrm>
            <a:off x="463683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3" name="Google Shape;2513;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4" name="Google Shape;2514;p81"/>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1"/>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1"/>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1"/>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1"/>
          <p:cNvSpPr/>
          <p:nvPr/>
        </p:nvSpPr>
        <p:spPr>
          <a:xfrm>
            <a:off x="42635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1"/>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21" name="Shape 2521"/>
        <p:cNvGrpSpPr/>
        <p:nvPr/>
      </p:nvGrpSpPr>
      <p:grpSpPr>
        <a:xfrm>
          <a:off x="0" y="0"/>
          <a:ext cx="0" cy="0"/>
          <a:chOff x="0" y="0"/>
          <a:chExt cx="0" cy="0"/>
        </a:xfrm>
      </p:grpSpPr>
      <p:sp>
        <p:nvSpPr>
          <p:cNvPr id="2522" name="Google Shape;2522;p82"/>
          <p:cNvSpPr txBox="1"/>
          <p:nvPr>
            <p:ph type="title"/>
          </p:nvPr>
        </p:nvSpPr>
        <p:spPr>
          <a:xfrm>
            <a:off x="720000" y="3854325"/>
            <a:ext cx="7704000" cy="754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l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523" name="Google Shape;2523;p82"/>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82"/>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2"/>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2"/>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2"/>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4" name="Shape 204"/>
        <p:cNvGrpSpPr/>
        <p:nvPr/>
      </p:nvGrpSpPr>
      <p:grpSpPr>
        <a:xfrm>
          <a:off x="0" y="0"/>
          <a:ext cx="0" cy="0"/>
          <a:chOff x="0" y="0"/>
          <a:chExt cx="0" cy="0"/>
        </a:xfrm>
      </p:grpSpPr>
      <p:sp>
        <p:nvSpPr>
          <p:cNvPr id="205" name="Google Shape;205;p9"/>
          <p:cNvSpPr txBox="1"/>
          <p:nvPr>
            <p:ph idx="1" type="subTitle"/>
          </p:nvPr>
        </p:nvSpPr>
        <p:spPr>
          <a:xfrm>
            <a:off x="141118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9"/>
          <p:cNvSpPr txBox="1"/>
          <p:nvPr>
            <p:ph idx="2" type="subTitle"/>
          </p:nvPr>
        </p:nvSpPr>
        <p:spPr>
          <a:xfrm>
            <a:off x="4636838" y="1521950"/>
            <a:ext cx="2907600" cy="27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9"/>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42635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29" name="Shape 2529"/>
        <p:cNvGrpSpPr/>
        <p:nvPr/>
      </p:nvGrpSpPr>
      <p:grpSpPr>
        <a:xfrm>
          <a:off x="0" y="0"/>
          <a:ext cx="0" cy="0"/>
          <a:chOff x="0" y="0"/>
          <a:chExt cx="0" cy="0"/>
        </a:xfrm>
      </p:grpSpPr>
      <p:sp>
        <p:nvSpPr>
          <p:cNvPr id="2530" name="Google Shape;2530;p83"/>
          <p:cNvSpPr txBox="1"/>
          <p:nvPr>
            <p:ph hasCustomPrompt="1" type="title"/>
          </p:nvPr>
        </p:nvSpPr>
        <p:spPr>
          <a:xfrm>
            <a:off x="2148750" y="1473800"/>
            <a:ext cx="48465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531" name="Google Shape;2531;p83"/>
          <p:cNvSpPr txBox="1"/>
          <p:nvPr>
            <p:ph idx="1" type="subTitle"/>
          </p:nvPr>
        </p:nvSpPr>
        <p:spPr>
          <a:xfrm>
            <a:off x="2148750" y="3013600"/>
            <a:ext cx="4846500" cy="656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32" name="Google Shape;2532;p8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3"/>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3"/>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3"/>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3"/>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7" name="Google Shape;2537;p83"/>
          <p:cNvGrpSpPr/>
          <p:nvPr/>
        </p:nvGrpSpPr>
        <p:grpSpPr>
          <a:xfrm>
            <a:off x="-429654" y="2946094"/>
            <a:ext cx="1441458" cy="810420"/>
            <a:chOff x="4147713" y="4380688"/>
            <a:chExt cx="810400" cy="455625"/>
          </a:xfrm>
        </p:grpSpPr>
        <p:grpSp>
          <p:nvGrpSpPr>
            <p:cNvPr id="2538" name="Google Shape;2538;p83"/>
            <p:cNvGrpSpPr/>
            <p:nvPr/>
          </p:nvGrpSpPr>
          <p:grpSpPr>
            <a:xfrm>
              <a:off x="4147713" y="4380688"/>
              <a:ext cx="652700" cy="455625"/>
              <a:chOff x="582725" y="3093100"/>
              <a:chExt cx="652700" cy="455625"/>
            </a:xfrm>
          </p:grpSpPr>
          <p:sp>
            <p:nvSpPr>
              <p:cNvPr id="2539" name="Google Shape;2539;p8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83"/>
            <p:cNvGrpSpPr/>
            <p:nvPr/>
          </p:nvGrpSpPr>
          <p:grpSpPr>
            <a:xfrm>
              <a:off x="4936213" y="4392363"/>
              <a:ext cx="21900" cy="443950"/>
              <a:chOff x="1213525" y="3104775"/>
              <a:chExt cx="21900" cy="443950"/>
            </a:xfrm>
          </p:grpSpPr>
          <p:sp>
            <p:nvSpPr>
              <p:cNvPr id="2560" name="Google Shape;2560;p8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64" name="Google Shape;2564;p83"/>
          <p:cNvSpPr/>
          <p:nvPr/>
        </p:nvSpPr>
        <p:spPr>
          <a:xfrm>
            <a:off x="8310550" y="44313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5" name="Google Shape;2565;p83"/>
          <p:cNvGrpSpPr/>
          <p:nvPr/>
        </p:nvGrpSpPr>
        <p:grpSpPr>
          <a:xfrm rot="-5400000">
            <a:off x="7708171" y="850508"/>
            <a:ext cx="1441458" cy="810420"/>
            <a:chOff x="4147713" y="4380688"/>
            <a:chExt cx="810400" cy="455625"/>
          </a:xfrm>
        </p:grpSpPr>
        <p:grpSp>
          <p:nvGrpSpPr>
            <p:cNvPr id="2566" name="Google Shape;2566;p83"/>
            <p:cNvGrpSpPr/>
            <p:nvPr/>
          </p:nvGrpSpPr>
          <p:grpSpPr>
            <a:xfrm>
              <a:off x="4147713" y="4380688"/>
              <a:ext cx="652700" cy="455625"/>
              <a:chOff x="582725" y="3093100"/>
              <a:chExt cx="652700" cy="455625"/>
            </a:xfrm>
          </p:grpSpPr>
          <p:sp>
            <p:nvSpPr>
              <p:cNvPr id="2567" name="Google Shape;2567;p8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83"/>
            <p:cNvGrpSpPr/>
            <p:nvPr/>
          </p:nvGrpSpPr>
          <p:grpSpPr>
            <a:xfrm>
              <a:off x="4936213" y="4392363"/>
              <a:ext cx="21900" cy="443950"/>
              <a:chOff x="1213525" y="3104775"/>
              <a:chExt cx="21900" cy="443950"/>
            </a:xfrm>
          </p:grpSpPr>
          <p:sp>
            <p:nvSpPr>
              <p:cNvPr id="2588" name="Google Shape;2588;p8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92" name="Shape 2592"/>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593" name="Shape 2593"/>
        <p:cNvGrpSpPr/>
        <p:nvPr/>
      </p:nvGrpSpPr>
      <p:grpSpPr>
        <a:xfrm>
          <a:off x="0" y="0"/>
          <a:ext cx="0" cy="0"/>
          <a:chOff x="0" y="0"/>
          <a:chExt cx="0" cy="0"/>
        </a:xfrm>
      </p:grpSpPr>
      <p:sp>
        <p:nvSpPr>
          <p:cNvPr id="2594" name="Google Shape;2594;p85"/>
          <p:cNvSpPr txBox="1"/>
          <p:nvPr>
            <p:ph hasCustomPrompt="1" type="title"/>
          </p:nvPr>
        </p:nvSpPr>
        <p:spPr>
          <a:xfrm>
            <a:off x="1571425"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5" name="Google Shape;2595;p85"/>
          <p:cNvSpPr txBox="1"/>
          <p:nvPr>
            <p:ph idx="1" type="subTitle"/>
          </p:nvPr>
        </p:nvSpPr>
        <p:spPr>
          <a:xfrm>
            <a:off x="2311650" y="2019624"/>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96" name="Google Shape;2596;p85"/>
          <p:cNvSpPr txBox="1"/>
          <p:nvPr>
            <p:ph hasCustomPrompt="1" idx="2" type="title"/>
          </p:nvPr>
        </p:nvSpPr>
        <p:spPr>
          <a:xfrm>
            <a:off x="4765300" y="1975875"/>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7" name="Google Shape;2597;p85"/>
          <p:cNvSpPr txBox="1"/>
          <p:nvPr>
            <p:ph idx="3" type="subTitle"/>
          </p:nvPr>
        </p:nvSpPr>
        <p:spPr>
          <a:xfrm>
            <a:off x="5504252" y="2019624"/>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98" name="Google Shape;2598;p85"/>
          <p:cNvSpPr txBox="1"/>
          <p:nvPr>
            <p:ph hasCustomPrompt="1" idx="4" type="title"/>
          </p:nvPr>
        </p:nvSpPr>
        <p:spPr>
          <a:xfrm>
            <a:off x="1571425"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9" name="Google Shape;2599;p85"/>
          <p:cNvSpPr txBox="1"/>
          <p:nvPr>
            <p:ph idx="5" type="subTitle"/>
          </p:nvPr>
        </p:nvSpPr>
        <p:spPr>
          <a:xfrm>
            <a:off x="2315975" y="3348426"/>
            <a:ext cx="2059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00" name="Google Shape;2600;p85"/>
          <p:cNvSpPr txBox="1"/>
          <p:nvPr>
            <p:ph hasCustomPrompt="1" idx="6" type="title"/>
          </p:nvPr>
        </p:nvSpPr>
        <p:spPr>
          <a:xfrm>
            <a:off x="4765300" y="3298237"/>
            <a:ext cx="735900" cy="35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01" name="Google Shape;2601;p85"/>
          <p:cNvSpPr txBox="1"/>
          <p:nvPr>
            <p:ph idx="7" type="subTitle"/>
          </p:nvPr>
        </p:nvSpPr>
        <p:spPr>
          <a:xfrm>
            <a:off x="5508577" y="3348425"/>
            <a:ext cx="2064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02" name="Google Shape;2602;p85"/>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03" name="Google Shape;2603;p85"/>
          <p:cNvSpPr txBox="1"/>
          <p:nvPr>
            <p:ph idx="9" type="subTitle"/>
          </p:nvPr>
        </p:nvSpPr>
        <p:spPr>
          <a:xfrm>
            <a:off x="2307325" y="1689675"/>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04" name="Google Shape;2604;p85"/>
          <p:cNvSpPr txBox="1"/>
          <p:nvPr>
            <p:ph idx="13" type="subTitle"/>
          </p:nvPr>
        </p:nvSpPr>
        <p:spPr>
          <a:xfrm>
            <a:off x="5504250" y="1689675"/>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05" name="Google Shape;2605;p85"/>
          <p:cNvSpPr txBox="1"/>
          <p:nvPr>
            <p:ph idx="14" type="subTitle"/>
          </p:nvPr>
        </p:nvSpPr>
        <p:spPr>
          <a:xfrm>
            <a:off x="2311650" y="3013923"/>
            <a:ext cx="205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06" name="Google Shape;2606;p85"/>
          <p:cNvSpPr txBox="1"/>
          <p:nvPr>
            <p:ph idx="15" type="subTitle"/>
          </p:nvPr>
        </p:nvSpPr>
        <p:spPr>
          <a:xfrm>
            <a:off x="5508575" y="3013922"/>
            <a:ext cx="20640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07" name="Google Shape;2607;p85"/>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5"/>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5"/>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5"/>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5"/>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2612" name="Shape 2612"/>
        <p:cNvGrpSpPr/>
        <p:nvPr/>
      </p:nvGrpSpPr>
      <p:grpSpPr>
        <a:xfrm>
          <a:off x="0" y="0"/>
          <a:ext cx="0" cy="0"/>
          <a:chOff x="0" y="0"/>
          <a:chExt cx="0" cy="0"/>
        </a:xfrm>
      </p:grpSpPr>
      <p:sp>
        <p:nvSpPr>
          <p:cNvPr id="2613" name="Google Shape;2613;p86"/>
          <p:cNvSpPr txBox="1"/>
          <p:nvPr>
            <p:ph type="title"/>
          </p:nvPr>
        </p:nvSpPr>
        <p:spPr>
          <a:xfrm>
            <a:off x="3120899" y="1908550"/>
            <a:ext cx="4579200" cy="841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14" name="Google Shape;2614;p86"/>
          <p:cNvSpPr txBox="1"/>
          <p:nvPr>
            <p:ph hasCustomPrompt="1" idx="2" type="title"/>
          </p:nvPr>
        </p:nvSpPr>
        <p:spPr>
          <a:xfrm>
            <a:off x="1422004" y="2220486"/>
            <a:ext cx="1112400" cy="74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15" name="Google Shape;2615;p86"/>
          <p:cNvSpPr txBox="1"/>
          <p:nvPr>
            <p:ph idx="1" type="subTitle"/>
          </p:nvPr>
        </p:nvSpPr>
        <p:spPr>
          <a:xfrm>
            <a:off x="3120899" y="2790975"/>
            <a:ext cx="4579200" cy="442800"/>
          </a:xfrm>
          <a:prstGeom prst="rect">
            <a:avLst/>
          </a:prstGeom>
          <a:solidFill>
            <a:schemeClr val="accent1"/>
          </a:soli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6" name="Google Shape;2616;p8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6"/>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6"/>
          <p:cNvSpPr/>
          <p:nvPr/>
        </p:nvSpPr>
        <p:spPr>
          <a:xfrm>
            <a:off x="1234975" y="534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2619" name="Shape 2619"/>
        <p:cNvGrpSpPr/>
        <p:nvPr/>
      </p:nvGrpSpPr>
      <p:grpSpPr>
        <a:xfrm>
          <a:off x="0" y="0"/>
          <a:ext cx="0" cy="0"/>
          <a:chOff x="0" y="0"/>
          <a:chExt cx="0" cy="0"/>
        </a:xfrm>
      </p:grpSpPr>
      <p:sp>
        <p:nvSpPr>
          <p:cNvPr id="2620" name="Google Shape;2620;p87"/>
          <p:cNvSpPr txBox="1"/>
          <p:nvPr>
            <p:ph type="title"/>
          </p:nvPr>
        </p:nvSpPr>
        <p:spPr>
          <a:xfrm flipH="1">
            <a:off x="1225196" y="1897743"/>
            <a:ext cx="47979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21" name="Google Shape;2621;p87"/>
          <p:cNvSpPr txBox="1"/>
          <p:nvPr>
            <p:ph hasCustomPrompt="1" idx="2" type="title"/>
          </p:nvPr>
        </p:nvSpPr>
        <p:spPr>
          <a:xfrm flipH="1">
            <a:off x="6604659" y="2221033"/>
            <a:ext cx="1124700" cy="750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22" name="Google Shape;2622;p87"/>
          <p:cNvSpPr txBox="1"/>
          <p:nvPr>
            <p:ph idx="1" type="subTitle"/>
          </p:nvPr>
        </p:nvSpPr>
        <p:spPr>
          <a:xfrm flipH="1">
            <a:off x="1225200" y="2780166"/>
            <a:ext cx="4797900" cy="442800"/>
          </a:xfrm>
          <a:prstGeom prst="rect">
            <a:avLst/>
          </a:prstGeom>
          <a:solidFill>
            <a:schemeClr val="accent1"/>
          </a:solidFill>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3" name="Google Shape;2623;p87"/>
          <p:cNvSpPr/>
          <p:nvPr/>
        </p:nvSpPr>
        <p:spPr>
          <a:xfrm rot="10800000">
            <a:off x="81143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7"/>
          <p:cNvSpPr/>
          <p:nvPr/>
        </p:nvSpPr>
        <p:spPr>
          <a:xfrm>
            <a:off x="8310550" y="2904952"/>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7"/>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87"/>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7"/>
          <p:cNvSpPr/>
          <p:nvPr/>
        </p:nvSpPr>
        <p:spPr>
          <a:xfrm>
            <a:off x="33152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8" name="Google Shape;2628;p87"/>
          <p:cNvGrpSpPr/>
          <p:nvPr/>
        </p:nvGrpSpPr>
        <p:grpSpPr>
          <a:xfrm rot="-5400000">
            <a:off x="7708171" y="3875783"/>
            <a:ext cx="1441458" cy="810420"/>
            <a:chOff x="4147713" y="4380688"/>
            <a:chExt cx="810400" cy="455625"/>
          </a:xfrm>
        </p:grpSpPr>
        <p:grpSp>
          <p:nvGrpSpPr>
            <p:cNvPr id="2629" name="Google Shape;2629;p87"/>
            <p:cNvGrpSpPr/>
            <p:nvPr/>
          </p:nvGrpSpPr>
          <p:grpSpPr>
            <a:xfrm>
              <a:off x="4147713" y="4380688"/>
              <a:ext cx="652700" cy="455625"/>
              <a:chOff x="582725" y="3093100"/>
              <a:chExt cx="652700" cy="455625"/>
            </a:xfrm>
          </p:grpSpPr>
          <p:sp>
            <p:nvSpPr>
              <p:cNvPr id="2630" name="Google Shape;2630;p8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0" name="Google Shape;2650;p87"/>
            <p:cNvGrpSpPr/>
            <p:nvPr/>
          </p:nvGrpSpPr>
          <p:grpSpPr>
            <a:xfrm>
              <a:off x="4936213" y="4392363"/>
              <a:ext cx="21900" cy="443950"/>
              <a:chOff x="1213525" y="3104775"/>
              <a:chExt cx="21900" cy="443950"/>
            </a:xfrm>
          </p:grpSpPr>
          <p:sp>
            <p:nvSpPr>
              <p:cNvPr id="2651" name="Google Shape;2651;p8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55" name="Google Shape;2655;p87"/>
          <p:cNvGrpSpPr/>
          <p:nvPr/>
        </p:nvGrpSpPr>
        <p:grpSpPr>
          <a:xfrm>
            <a:off x="-429654" y="2946094"/>
            <a:ext cx="1441458" cy="810420"/>
            <a:chOff x="4147713" y="4380688"/>
            <a:chExt cx="810400" cy="455625"/>
          </a:xfrm>
        </p:grpSpPr>
        <p:grpSp>
          <p:nvGrpSpPr>
            <p:cNvPr id="2656" name="Google Shape;2656;p87"/>
            <p:cNvGrpSpPr/>
            <p:nvPr/>
          </p:nvGrpSpPr>
          <p:grpSpPr>
            <a:xfrm>
              <a:off x="4147713" y="4380688"/>
              <a:ext cx="652700" cy="455625"/>
              <a:chOff x="582725" y="3093100"/>
              <a:chExt cx="652700" cy="455625"/>
            </a:xfrm>
          </p:grpSpPr>
          <p:sp>
            <p:nvSpPr>
              <p:cNvPr id="2657" name="Google Shape;2657;p8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7" name="Google Shape;2677;p87"/>
            <p:cNvGrpSpPr/>
            <p:nvPr/>
          </p:nvGrpSpPr>
          <p:grpSpPr>
            <a:xfrm>
              <a:off x="4936213" y="4392363"/>
              <a:ext cx="21900" cy="443950"/>
              <a:chOff x="1213525" y="3104775"/>
              <a:chExt cx="21900" cy="443950"/>
            </a:xfrm>
          </p:grpSpPr>
          <p:sp>
            <p:nvSpPr>
              <p:cNvPr id="2678" name="Google Shape;2678;p8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8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8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8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2" name="Google Shape;2682;p8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83" name="Shape 2683"/>
        <p:cNvGrpSpPr/>
        <p:nvPr/>
      </p:nvGrpSpPr>
      <p:grpSpPr>
        <a:xfrm>
          <a:off x="0" y="0"/>
          <a:ext cx="0" cy="0"/>
          <a:chOff x="0" y="0"/>
          <a:chExt cx="0" cy="0"/>
        </a:xfrm>
      </p:grpSpPr>
      <p:sp>
        <p:nvSpPr>
          <p:cNvPr id="2684" name="Google Shape;2684;p88"/>
          <p:cNvSpPr txBox="1"/>
          <p:nvPr>
            <p:ph type="title"/>
          </p:nvPr>
        </p:nvSpPr>
        <p:spPr>
          <a:xfrm>
            <a:off x="1913375" y="2969438"/>
            <a:ext cx="53172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85" name="Google Shape;2685;p88"/>
          <p:cNvSpPr txBox="1"/>
          <p:nvPr>
            <p:ph idx="1" type="subTitle"/>
          </p:nvPr>
        </p:nvSpPr>
        <p:spPr>
          <a:xfrm>
            <a:off x="1913375" y="1642138"/>
            <a:ext cx="5317200" cy="129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686" name="Google Shape;2686;p88"/>
          <p:cNvSpPr/>
          <p:nvPr/>
        </p:nvSpPr>
        <p:spPr>
          <a:xfrm>
            <a:off x="3114700" y="43197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8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688" name="Shape 2688"/>
        <p:cNvGrpSpPr/>
        <p:nvPr/>
      </p:nvGrpSpPr>
      <p:grpSpPr>
        <a:xfrm>
          <a:off x="0" y="0"/>
          <a:ext cx="0" cy="0"/>
          <a:chOff x="0" y="0"/>
          <a:chExt cx="0" cy="0"/>
        </a:xfrm>
      </p:grpSpPr>
      <p:sp>
        <p:nvSpPr>
          <p:cNvPr id="2689" name="Google Shape;2689;p89"/>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91" name="Google Shape;2691;p89"/>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89"/>
          <p:cNvSpPr/>
          <p:nvPr/>
        </p:nvSpPr>
        <p:spPr>
          <a:xfrm>
            <a:off x="1448000" y="458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89"/>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89"/>
          <p:cNvSpPr/>
          <p:nvPr/>
        </p:nvSpPr>
        <p:spPr>
          <a:xfrm>
            <a:off x="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5" name="Google Shape;2695;p89"/>
          <p:cNvGrpSpPr/>
          <p:nvPr/>
        </p:nvGrpSpPr>
        <p:grpSpPr>
          <a:xfrm>
            <a:off x="7543771" y="4608507"/>
            <a:ext cx="1441458" cy="810420"/>
            <a:chOff x="4147713" y="4380688"/>
            <a:chExt cx="810400" cy="455625"/>
          </a:xfrm>
        </p:grpSpPr>
        <p:grpSp>
          <p:nvGrpSpPr>
            <p:cNvPr id="2696" name="Google Shape;2696;p89"/>
            <p:cNvGrpSpPr/>
            <p:nvPr/>
          </p:nvGrpSpPr>
          <p:grpSpPr>
            <a:xfrm>
              <a:off x="4147713" y="4380688"/>
              <a:ext cx="652700" cy="455625"/>
              <a:chOff x="582725" y="3093100"/>
              <a:chExt cx="652700" cy="455625"/>
            </a:xfrm>
          </p:grpSpPr>
          <p:sp>
            <p:nvSpPr>
              <p:cNvPr id="2697" name="Google Shape;2697;p8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8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8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8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8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8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8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8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8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8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8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8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8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8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8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8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8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8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8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8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7" name="Google Shape;2717;p89"/>
            <p:cNvGrpSpPr/>
            <p:nvPr/>
          </p:nvGrpSpPr>
          <p:grpSpPr>
            <a:xfrm>
              <a:off x="4936213" y="4392363"/>
              <a:ext cx="21900" cy="443950"/>
              <a:chOff x="1213525" y="3104775"/>
              <a:chExt cx="21900" cy="443950"/>
            </a:xfrm>
          </p:grpSpPr>
          <p:sp>
            <p:nvSpPr>
              <p:cNvPr id="2718" name="Google Shape;2718;p8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8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8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8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22" name="Google Shape;2722;p89"/>
          <p:cNvSpPr/>
          <p:nvPr/>
        </p:nvSpPr>
        <p:spPr>
          <a:xfrm>
            <a:off x="8505100" y="696025"/>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8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724" name="Shape 2724"/>
        <p:cNvGrpSpPr/>
        <p:nvPr/>
      </p:nvGrpSpPr>
      <p:grpSpPr>
        <a:xfrm>
          <a:off x="0" y="0"/>
          <a:ext cx="0" cy="0"/>
          <a:chOff x="0" y="0"/>
          <a:chExt cx="0" cy="0"/>
        </a:xfrm>
      </p:grpSpPr>
      <p:sp>
        <p:nvSpPr>
          <p:cNvPr id="2725" name="Google Shape;2725;p90"/>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27" name="Google Shape;2727;p9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0"/>
          <p:cNvSpPr/>
          <p:nvPr/>
        </p:nvSpPr>
        <p:spPr>
          <a:xfrm>
            <a:off x="7725863" y="44465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0"/>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0"/>
          <p:cNvSpPr/>
          <p:nvPr/>
        </p:nvSpPr>
        <p:spPr>
          <a:xfrm>
            <a:off x="8511636" y="40665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1" name="Google Shape;2731;p90"/>
          <p:cNvGrpSpPr/>
          <p:nvPr/>
        </p:nvGrpSpPr>
        <p:grpSpPr>
          <a:xfrm>
            <a:off x="52621" y="4281053"/>
            <a:ext cx="1441458" cy="810420"/>
            <a:chOff x="4147713" y="4380688"/>
            <a:chExt cx="810400" cy="455625"/>
          </a:xfrm>
        </p:grpSpPr>
        <p:grpSp>
          <p:nvGrpSpPr>
            <p:cNvPr id="2732" name="Google Shape;2732;p90"/>
            <p:cNvGrpSpPr/>
            <p:nvPr/>
          </p:nvGrpSpPr>
          <p:grpSpPr>
            <a:xfrm>
              <a:off x="4147713" y="4380688"/>
              <a:ext cx="652700" cy="455625"/>
              <a:chOff x="582725" y="3093100"/>
              <a:chExt cx="652700" cy="455625"/>
            </a:xfrm>
          </p:grpSpPr>
          <p:sp>
            <p:nvSpPr>
              <p:cNvPr id="2733" name="Google Shape;2733;p9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9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9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9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3" name="Google Shape;2753;p90"/>
            <p:cNvGrpSpPr/>
            <p:nvPr/>
          </p:nvGrpSpPr>
          <p:grpSpPr>
            <a:xfrm>
              <a:off x="4936213" y="4392363"/>
              <a:ext cx="21900" cy="443950"/>
              <a:chOff x="1213525" y="3104775"/>
              <a:chExt cx="21900" cy="443950"/>
            </a:xfrm>
          </p:grpSpPr>
          <p:sp>
            <p:nvSpPr>
              <p:cNvPr id="2754" name="Google Shape;2754;p9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58" name="Google Shape;2758;p90"/>
          <p:cNvGrpSpPr/>
          <p:nvPr/>
        </p:nvGrpSpPr>
        <p:grpSpPr>
          <a:xfrm>
            <a:off x="8428892" y="535009"/>
            <a:ext cx="800083" cy="1441505"/>
            <a:chOff x="8110792" y="535009"/>
            <a:chExt cx="800083" cy="1441505"/>
          </a:xfrm>
        </p:grpSpPr>
        <p:sp>
          <p:nvSpPr>
            <p:cNvPr id="2759" name="Google Shape;2759;p90"/>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0"/>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0"/>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0"/>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0"/>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0"/>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0"/>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0"/>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0"/>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0"/>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0"/>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0"/>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0"/>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0"/>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0"/>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0"/>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0"/>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0"/>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0"/>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0"/>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0"/>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0"/>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0"/>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0"/>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783" name="Shape 2783"/>
        <p:cNvGrpSpPr/>
        <p:nvPr/>
      </p:nvGrpSpPr>
      <p:grpSpPr>
        <a:xfrm>
          <a:off x="0" y="0"/>
          <a:ext cx="0" cy="0"/>
          <a:chOff x="0" y="0"/>
          <a:chExt cx="0" cy="0"/>
        </a:xfrm>
      </p:grpSpPr>
      <p:sp>
        <p:nvSpPr>
          <p:cNvPr id="2784" name="Google Shape;2784;p91"/>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6" name="Google Shape;2786;p91"/>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1"/>
          <p:cNvSpPr/>
          <p:nvPr/>
        </p:nvSpPr>
        <p:spPr>
          <a:xfrm>
            <a:off x="8566335" y="3950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1"/>
          <p:cNvSpPr/>
          <p:nvPr/>
        </p:nvSpPr>
        <p:spPr>
          <a:xfrm>
            <a:off x="86337" y="38442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9" name="Google Shape;2789;p91"/>
          <p:cNvGrpSpPr/>
          <p:nvPr/>
        </p:nvGrpSpPr>
        <p:grpSpPr>
          <a:xfrm>
            <a:off x="-998882" y="565921"/>
            <a:ext cx="1441458" cy="810420"/>
            <a:chOff x="4147713" y="4380688"/>
            <a:chExt cx="810400" cy="455625"/>
          </a:xfrm>
        </p:grpSpPr>
        <p:grpSp>
          <p:nvGrpSpPr>
            <p:cNvPr id="2790" name="Google Shape;2790;p91"/>
            <p:cNvGrpSpPr/>
            <p:nvPr/>
          </p:nvGrpSpPr>
          <p:grpSpPr>
            <a:xfrm>
              <a:off x="4147713" y="4380688"/>
              <a:ext cx="652700" cy="455625"/>
              <a:chOff x="582725" y="3093100"/>
              <a:chExt cx="652700" cy="455625"/>
            </a:xfrm>
          </p:grpSpPr>
          <p:sp>
            <p:nvSpPr>
              <p:cNvPr id="2791" name="Google Shape;2791;p9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9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9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9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1" name="Google Shape;2811;p91"/>
            <p:cNvGrpSpPr/>
            <p:nvPr/>
          </p:nvGrpSpPr>
          <p:grpSpPr>
            <a:xfrm>
              <a:off x="4936213" y="4392363"/>
              <a:ext cx="21900" cy="443950"/>
              <a:chOff x="1213525" y="3104775"/>
              <a:chExt cx="21900" cy="443950"/>
            </a:xfrm>
          </p:grpSpPr>
          <p:sp>
            <p:nvSpPr>
              <p:cNvPr id="2812" name="Google Shape;2812;p9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16" name="Google Shape;2816;p91"/>
          <p:cNvSpPr/>
          <p:nvPr/>
        </p:nvSpPr>
        <p:spPr>
          <a:xfrm>
            <a:off x="8730925" y="11927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7" name="Google Shape;2817;p91"/>
          <p:cNvGrpSpPr/>
          <p:nvPr/>
        </p:nvGrpSpPr>
        <p:grpSpPr>
          <a:xfrm rot="-5400000">
            <a:off x="8355290" y="2406282"/>
            <a:ext cx="1441458" cy="810420"/>
            <a:chOff x="4147713" y="4380688"/>
            <a:chExt cx="810400" cy="455625"/>
          </a:xfrm>
        </p:grpSpPr>
        <p:grpSp>
          <p:nvGrpSpPr>
            <p:cNvPr id="2818" name="Google Shape;2818;p91"/>
            <p:cNvGrpSpPr/>
            <p:nvPr/>
          </p:nvGrpSpPr>
          <p:grpSpPr>
            <a:xfrm>
              <a:off x="4147713" y="4380688"/>
              <a:ext cx="652700" cy="455625"/>
              <a:chOff x="582725" y="3093100"/>
              <a:chExt cx="652700" cy="455625"/>
            </a:xfrm>
          </p:grpSpPr>
          <p:sp>
            <p:nvSpPr>
              <p:cNvPr id="2819" name="Google Shape;2819;p9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9" name="Google Shape;2839;p91"/>
            <p:cNvGrpSpPr/>
            <p:nvPr/>
          </p:nvGrpSpPr>
          <p:grpSpPr>
            <a:xfrm>
              <a:off x="4936213" y="4392363"/>
              <a:ext cx="21900" cy="443950"/>
              <a:chOff x="1213525" y="3104775"/>
              <a:chExt cx="21900" cy="443950"/>
            </a:xfrm>
          </p:grpSpPr>
          <p:sp>
            <p:nvSpPr>
              <p:cNvPr id="2840" name="Google Shape;2840;p9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4" name="Google Shape;2844;p9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1"/>
          <p:cNvSpPr/>
          <p:nvPr/>
        </p:nvSpPr>
        <p:spPr>
          <a:xfrm flipH="1" rot="-5400000">
            <a:off x="8179650" y="44550"/>
            <a:ext cx="737100" cy="119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846" name="Shape 2846"/>
        <p:cNvGrpSpPr/>
        <p:nvPr/>
      </p:nvGrpSpPr>
      <p:grpSpPr>
        <a:xfrm>
          <a:off x="0" y="0"/>
          <a:ext cx="0" cy="0"/>
          <a:chOff x="0" y="0"/>
          <a:chExt cx="0" cy="0"/>
        </a:xfrm>
      </p:grpSpPr>
      <p:sp>
        <p:nvSpPr>
          <p:cNvPr id="2847" name="Google Shape;2847;p92"/>
          <p:cNvSpPr/>
          <p:nvPr/>
        </p:nvSpPr>
        <p:spPr>
          <a:xfrm rot="5400000">
            <a:off x="3018750" y="-1770585"/>
            <a:ext cx="3106500" cy="91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49" name="Google Shape;2849;p9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2"/>
          <p:cNvSpPr/>
          <p:nvPr/>
        </p:nvSpPr>
        <p:spPr>
          <a:xfrm>
            <a:off x="344650" y="79457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2"/>
          <p:cNvSpPr/>
          <p:nvPr/>
        </p:nvSpPr>
        <p:spPr>
          <a:xfrm>
            <a:off x="8486700" y="6093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2"/>
          <p:cNvSpPr/>
          <p:nvPr/>
        </p:nvSpPr>
        <p:spPr>
          <a:xfrm>
            <a:off x="8406900"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3" name="Google Shape;2853;p92"/>
          <p:cNvGrpSpPr/>
          <p:nvPr/>
        </p:nvGrpSpPr>
        <p:grpSpPr>
          <a:xfrm rot="5400000">
            <a:off x="-471733" y="3387730"/>
            <a:ext cx="1441458" cy="810420"/>
            <a:chOff x="4147713" y="4380688"/>
            <a:chExt cx="810400" cy="455625"/>
          </a:xfrm>
        </p:grpSpPr>
        <p:grpSp>
          <p:nvGrpSpPr>
            <p:cNvPr id="2854" name="Google Shape;2854;p92"/>
            <p:cNvGrpSpPr/>
            <p:nvPr/>
          </p:nvGrpSpPr>
          <p:grpSpPr>
            <a:xfrm>
              <a:off x="4147713" y="4380688"/>
              <a:ext cx="652700" cy="455625"/>
              <a:chOff x="582725" y="3093100"/>
              <a:chExt cx="652700" cy="455625"/>
            </a:xfrm>
          </p:grpSpPr>
          <p:sp>
            <p:nvSpPr>
              <p:cNvPr id="2855" name="Google Shape;2855;p9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5" name="Google Shape;2875;p92"/>
            <p:cNvGrpSpPr/>
            <p:nvPr/>
          </p:nvGrpSpPr>
          <p:grpSpPr>
            <a:xfrm>
              <a:off x="4936213" y="4392363"/>
              <a:ext cx="21900" cy="443950"/>
              <a:chOff x="1213525" y="3104775"/>
              <a:chExt cx="21900" cy="443950"/>
            </a:xfrm>
          </p:grpSpPr>
          <p:sp>
            <p:nvSpPr>
              <p:cNvPr id="2876" name="Google Shape;2876;p9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5" name="Shape 215"/>
        <p:cNvGrpSpPr/>
        <p:nvPr/>
      </p:nvGrpSpPr>
      <p:grpSpPr>
        <a:xfrm>
          <a:off x="0" y="0"/>
          <a:ext cx="0" cy="0"/>
          <a:chOff x="0" y="0"/>
          <a:chExt cx="0" cy="0"/>
        </a:xfrm>
      </p:grpSpPr>
      <p:sp>
        <p:nvSpPr>
          <p:cNvPr id="216" name="Google Shape;216;p10"/>
          <p:cNvSpPr txBox="1"/>
          <p:nvPr>
            <p:ph type="title"/>
          </p:nvPr>
        </p:nvSpPr>
        <p:spPr>
          <a:xfrm>
            <a:off x="720000" y="3854325"/>
            <a:ext cx="7704000" cy="754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l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7" name="Google Shape;217;p10"/>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8587812" y="159612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342912" y="3513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880" name="Shape 2880"/>
        <p:cNvGrpSpPr/>
        <p:nvPr/>
      </p:nvGrpSpPr>
      <p:grpSpPr>
        <a:xfrm>
          <a:off x="0" y="0"/>
          <a:ext cx="0" cy="0"/>
          <a:chOff x="0" y="0"/>
          <a:chExt cx="0" cy="0"/>
        </a:xfrm>
      </p:grpSpPr>
      <p:sp>
        <p:nvSpPr>
          <p:cNvPr id="2881" name="Google Shape;2881;p93"/>
          <p:cNvSpPr txBox="1"/>
          <p:nvPr>
            <p:ph idx="1" type="subTitle"/>
          </p:nvPr>
        </p:nvSpPr>
        <p:spPr>
          <a:xfrm>
            <a:off x="2258375" y="2927788"/>
            <a:ext cx="4626900" cy="499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2" name="Google Shape;2882;p93"/>
          <p:cNvSpPr txBox="1"/>
          <p:nvPr>
            <p:ph type="title"/>
          </p:nvPr>
        </p:nvSpPr>
        <p:spPr>
          <a:xfrm>
            <a:off x="2764800" y="1534438"/>
            <a:ext cx="3614400" cy="135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83" name="Google Shape;2883;p93"/>
          <p:cNvSpPr/>
          <p:nvPr/>
        </p:nvSpPr>
        <p:spPr>
          <a:xfrm>
            <a:off x="7725863"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3"/>
          <p:cNvSpPr/>
          <p:nvPr/>
        </p:nvSpPr>
        <p:spPr>
          <a:xfrm rot="10800000">
            <a:off x="29251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5" name="Google Shape;2885;p93"/>
          <p:cNvGrpSpPr/>
          <p:nvPr/>
        </p:nvGrpSpPr>
        <p:grpSpPr>
          <a:xfrm rot="5400000">
            <a:off x="7174008" y="503467"/>
            <a:ext cx="1441458" cy="810420"/>
            <a:chOff x="4147713" y="4380688"/>
            <a:chExt cx="810400" cy="455625"/>
          </a:xfrm>
        </p:grpSpPr>
        <p:grpSp>
          <p:nvGrpSpPr>
            <p:cNvPr id="2886" name="Google Shape;2886;p93"/>
            <p:cNvGrpSpPr/>
            <p:nvPr/>
          </p:nvGrpSpPr>
          <p:grpSpPr>
            <a:xfrm>
              <a:off x="4147713" y="4380688"/>
              <a:ext cx="652700" cy="455625"/>
              <a:chOff x="582725" y="3093100"/>
              <a:chExt cx="652700" cy="455625"/>
            </a:xfrm>
          </p:grpSpPr>
          <p:sp>
            <p:nvSpPr>
              <p:cNvPr id="2887" name="Google Shape;2887;p9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9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9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9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7" name="Google Shape;2907;p93"/>
            <p:cNvGrpSpPr/>
            <p:nvPr/>
          </p:nvGrpSpPr>
          <p:grpSpPr>
            <a:xfrm>
              <a:off x="4936213" y="4392363"/>
              <a:ext cx="21900" cy="443950"/>
              <a:chOff x="1213525" y="3104775"/>
              <a:chExt cx="21900" cy="443950"/>
            </a:xfrm>
          </p:grpSpPr>
          <p:sp>
            <p:nvSpPr>
              <p:cNvPr id="2908" name="Google Shape;2908;p9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2" name="Google Shape;2912;p93"/>
          <p:cNvSpPr/>
          <p:nvPr/>
        </p:nvSpPr>
        <p:spPr>
          <a:xfrm>
            <a:off x="557575" y="1749550"/>
            <a:ext cx="207000" cy="207000"/>
          </a:xfrm>
          <a:prstGeom prst="donut">
            <a:avLst>
              <a:gd fmla="val 6614"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3"/>
          <p:cNvSpPr/>
          <p:nvPr/>
        </p:nvSpPr>
        <p:spPr>
          <a:xfrm>
            <a:off x="7315425" y="2764501"/>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4" name="Google Shape;2914;p93"/>
          <p:cNvGrpSpPr/>
          <p:nvPr/>
        </p:nvGrpSpPr>
        <p:grpSpPr>
          <a:xfrm>
            <a:off x="52621" y="3770513"/>
            <a:ext cx="1441458" cy="810420"/>
            <a:chOff x="4147713" y="4380688"/>
            <a:chExt cx="810400" cy="455625"/>
          </a:xfrm>
        </p:grpSpPr>
        <p:grpSp>
          <p:nvGrpSpPr>
            <p:cNvPr id="2915" name="Google Shape;2915;p93"/>
            <p:cNvGrpSpPr/>
            <p:nvPr/>
          </p:nvGrpSpPr>
          <p:grpSpPr>
            <a:xfrm>
              <a:off x="4147713" y="4380688"/>
              <a:ext cx="652700" cy="455625"/>
              <a:chOff x="582725" y="3093100"/>
              <a:chExt cx="652700" cy="455625"/>
            </a:xfrm>
          </p:grpSpPr>
          <p:sp>
            <p:nvSpPr>
              <p:cNvPr id="2916" name="Google Shape;2916;p93"/>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3"/>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3"/>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3"/>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3"/>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3"/>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3"/>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3"/>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3"/>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3"/>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3"/>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3"/>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3"/>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3"/>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3"/>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3"/>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6" name="Google Shape;2936;p93"/>
            <p:cNvGrpSpPr/>
            <p:nvPr/>
          </p:nvGrpSpPr>
          <p:grpSpPr>
            <a:xfrm>
              <a:off x="4936213" y="4392363"/>
              <a:ext cx="21900" cy="443950"/>
              <a:chOff x="1213525" y="3104775"/>
              <a:chExt cx="21900" cy="443950"/>
            </a:xfrm>
          </p:grpSpPr>
          <p:sp>
            <p:nvSpPr>
              <p:cNvPr id="2937" name="Google Shape;2937;p93"/>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3"/>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3"/>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3"/>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1" name="Google Shape;2941;p93"/>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942" name="Shape 2942"/>
        <p:cNvGrpSpPr/>
        <p:nvPr/>
      </p:nvGrpSpPr>
      <p:grpSpPr>
        <a:xfrm>
          <a:off x="0" y="0"/>
          <a:ext cx="0" cy="0"/>
          <a:chOff x="0" y="0"/>
          <a:chExt cx="0" cy="0"/>
        </a:xfrm>
      </p:grpSpPr>
      <p:sp>
        <p:nvSpPr>
          <p:cNvPr id="2943" name="Google Shape;2943;p94"/>
          <p:cNvSpPr txBox="1"/>
          <p:nvPr>
            <p:ph type="title"/>
          </p:nvPr>
        </p:nvSpPr>
        <p:spPr>
          <a:xfrm>
            <a:off x="1941625" y="1504649"/>
            <a:ext cx="52605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44" name="Google Shape;2944;p94"/>
          <p:cNvSpPr txBox="1"/>
          <p:nvPr>
            <p:ph idx="1" type="subTitle"/>
          </p:nvPr>
        </p:nvSpPr>
        <p:spPr>
          <a:xfrm>
            <a:off x="1941750" y="2346452"/>
            <a:ext cx="5260500" cy="12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5" name="Google Shape;2945;p94"/>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4"/>
          <p:cNvSpPr/>
          <p:nvPr/>
        </p:nvSpPr>
        <p:spPr>
          <a:xfrm>
            <a:off x="8448925" y="445298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4"/>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4"/>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4"/>
          <p:cNvSpPr/>
          <p:nvPr/>
        </p:nvSpPr>
        <p:spPr>
          <a:xfrm>
            <a:off x="394575" y="39521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0" name="Google Shape;2950;p94"/>
          <p:cNvGrpSpPr/>
          <p:nvPr/>
        </p:nvGrpSpPr>
        <p:grpSpPr>
          <a:xfrm>
            <a:off x="4038046" y="4355894"/>
            <a:ext cx="1441458" cy="810420"/>
            <a:chOff x="4147713" y="4380688"/>
            <a:chExt cx="810400" cy="455625"/>
          </a:xfrm>
        </p:grpSpPr>
        <p:grpSp>
          <p:nvGrpSpPr>
            <p:cNvPr id="2951" name="Google Shape;2951;p94"/>
            <p:cNvGrpSpPr/>
            <p:nvPr/>
          </p:nvGrpSpPr>
          <p:grpSpPr>
            <a:xfrm>
              <a:off x="4147713" y="4380688"/>
              <a:ext cx="652700" cy="455625"/>
              <a:chOff x="582725" y="3093100"/>
              <a:chExt cx="652700" cy="455625"/>
            </a:xfrm>
          </p:grpSpPr>
          <p:sp>
            <p:nvSpPr>
              <p:cNvPr id="2952" name="Google Shape;2952;p94"/>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94"/>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94"/>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94"/>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9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94"/>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94"/>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94"/>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94"/>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9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94"/>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94"/>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94"/>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94"/>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9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94"/>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94"/>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94"/>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94"/>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9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2" name="Google Shape;2972;p94"/>
            <p:cNvGrpSpPr/>
            <p:nvPr/>
          </p:nvGrpSpPr>
          <p:grpSpPr>
            <a:xfrm>
              <a:off x="4936213" y="4392363"/>
              <a:ext cx="21900" cy="443950"/>
              <a:chOff x="1213525" y="3104775"/>
              <a:chExt cx="21900" cy="443950"/>
            </a:xfrm>
          </p:grpSpPr>
          <p:sp>
            <p:nvSpPr>
              <p:cNvPr id="2973" name="Google Shape;2973;p94"/>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94"/>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94"/>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94"/>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977" name="Shape 2977"/>
        <p:cNvGrpSpPr/>
        <p:nvPr/>
      </p:nvGrpSpPr>
      <p:grpSpPr>
        <a:xfrm>
          <a:off x="0" y="0"/>
          <a:ext cx="0" cy="0"/>
          <a:chOff x="0" y="0"/>
          <a:chExt cx="0" cy="0"/>
        </a:xfrm>
      </p:grpSpPr>
      <p:sp>
        <p:nvSpPr>
          <p:cNvPr id="2978" name="Google Shape;2978;p95"/>
          <p:cNvSpPr txBox="1"/>
          <p:nvPr>
            <p:ph idx="1" type="subTitle"/>
          </p:nvPr>
        </p:nvSpPr>
        <p:spPr>
          <a:xfrm>
            <a:off x="720050" y="2848498"/>
            <a:ext cx="48534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9" name="Google Shape;2979;p95"/>
          <p:cNvSpPr txBox="1"/>
          <p:nvPr>
            <p:ph type="title"/>
          </p:nvPr>
        </p:nvSpPr>
        <p:spPr>
          <a:xfrm>
            <a:off x="720000" y="1716773"/>
            <a:ext cx="4853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80" name="Google Shape;2980;p95"/>
          <p:cNvSpPr/>
          <p:nvPr>
            <p:ph idx="2" type="pic"/>
          </p:nvPr>
        </p:nvSpPr>
        <p:spPr>
          <a:xfrm>
            <a:off x="5846825" y="535000"/>
            <a:ext cx="3297300" cy="4608600"/>
          </a:xfrm>
          <a:prstGeom prst="round2SameRect">
            <a:avLst>
              <a:gd fmla="val 16667" name="adj1"/>
              <a:gd fmla="val 0" name="adj2"/>
            </a:avLst>
          </a:prstGeom>
          <a:noFill/>
          <a:ln>
            <a:noFill/>
          </a:ln>
        </p:spPr>
      </p:sp>
      <p:sp>
        <p:nvSpPr>
          <p:cNvPr id="2981" name="Google Shape;2981;p95"/>
          <p:cNvSpPr/>
          <p:nvPr/>
        </p:nvSpPr>
        <p:spPr>
          <a:xfrm>
            <a:off x="7340025" y="51135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95"/>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95"/>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95"/>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95"/>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6" name="Google Shape;2986;p95"/>
          <p:cNvGrpSpPr/>
          <p:nvPr/>
        </p:nvGrpSpPr>
        <p:grpSpPr>
          <a:xfrm>
            <a:off x="6535071" y="4203281"/>
            <a:ext cx="1441458" cy="810420"/>
            <a:chOff x="4147713" y="4380688"/>
            <a:chExt cx="810400" cy="455625"/>
          </a:xfrm>
        </p:grpSpPr>
        <p:grpSp>
          <p:nvGrpSpPr>
            <p:cNvPr id="2987" name="Google Shape;2987;p95"/>
            <p:cNvGrpSpPr/>
            <p:nvPr/>
          </p:nvGrpSpPr>
          <p:grpSpPr>
            <a:xfrm>
              <a:off x="4147713" y="4380688"/>
              <a:ext cx="652700" cy="455625"/>
              <a:chOff x="582725" y="3093100"/>
              <a:chExt cx="652700" cy="455625"/>
            </a:xfrm>
          </p:grpSpPr>
          <p:sp>
            <p:nvSpPr>
              <p:cNvPr id="2988" name="Google Shape;2988;p9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9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9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9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9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9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9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9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9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9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9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9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9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9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9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9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9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9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9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9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8" name="Google Shape;3008;p95"/>
            <p:cNvGrpSpPr/>
            <p:nvPr/>
          </p:nvGrpSpPr>
          <p:grpSpPr>
            <a:xfrm>
              <a:off x="4936213" y="4392363"/>
              <a:ext cx="21900" cy="443950"/>
              <a:chOff x="1213525" y="3104775"/>
              <a:chExt cx="21900" cy="443950"/>
            </a:xfrm>
          </p:grpSpPr>
          <p:sp>
            <p:nvSpPr>
              <p:cNvPr id="3009" name="Google Shape;3009;p9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9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9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9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13" name="Google Shape;3013;p95"/>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95"/>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3015" name="Shape 3015"/>
        <p:cNvGrpSpPr/>
        <p:nvPr/>
      </p:nvGrpSpPr>
      <p:grpSpPr>
        <a:xfrm>
          <a:off x="0" y="0"/>
          <a:ext cx="0" cy="0"/>
          <a:chOff x="0" y="0"/>
          <a:chExt cx="0" cy="0"/>
        </a:xfrm>
      </p:grpSpPr>
      <p:sp>
        <p:nvSpPr>
          <p:cNvPr id="3016" name="Google Shape;3016;p96"/>
          <p:cNvSpPr txBox="1"/>
          <p:nvPr>
            <p:ph idx="1" type="subTitle"/>
          </p:nvPr>
        </p:nvSpPr>
        <p:spPr>
          <a:xfrm>
            <a:off x="833138"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7" name="Google Shape;3017;p96"/>
          <p:cNvSpPr txBox="1"/>
          <p:nvPr>
            <p:ph type="title"/>
          </p:nvPr>
        </p:nvSpPr>
        <p:spPr>
          <a:xfrm>
            <a:off x="833113" y="1562013"/>
            <a:ext cx="2414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18" name="Google Shape;3018;p96"/>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9" name="Google Shape;3019;p96"/>
          <p:cNvGrpSpPr/>
          <p:nvPr/>
        </p:nvGrpSpPr>
        <p:grpSpPr>
          <a:xfrm>
            <a:off x="3954896" y="4608494"/>
            <a:ext cx="1441458" cy="810420"/>
            <a:chOff x="4147713" y="4380688"/>
            <a:chExt cx="810400" cy="455625"/>
          </a:xfrm>
        </p:grpSpPr>
        <p:grpSp>
          <p:nvGrpSpPr>
            <p:cNvPr id="3020" name="Google Shape;3020;p96"/>
            <p:cNvGrpSpPr/>
            <p:nvPr/>
          </p:nvGrpSpPr>
          <p:grpSpPr>
            <a:xfrm>
              <a:off x="4147713" y="4380688"/>
              <a:ext cx="652700" cy="455625"/>
              <a:chOff x="582725" y="3093100"/>
              <a:chExt cx="652700" cy="455625"/>
            </a:xfrm>
          </p:grpSpPr>
          <p:sp>
            <p:nvSpPr>
              <p:cNvPr id="3021" name="Google Shape;3021;p9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9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9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9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9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9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9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9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9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9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9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9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9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9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9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9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9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9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9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9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1" name="Google Shape;3041;p96"/>
            <p:cNvGrpSpPr/>
            <p:nvPr/>
          </p:nvGrpSpPr>
          <p:grpSpPr>
            <a:xfrm>
              <a:off x="4936213" y="4392363"/>
              <a:ext cx="21900" cy="443950"/>
              <a:chOff x="1213525" y="3104775"/>
              <a:chExt cx="21900" cy="443950"/>
            </a:xfrm>
          </p:grpSpPr>
          <p:sp>
            <p:nvSpPr>
              <p:cNvPr id="3042" name="Google Shape;3042;p9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9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9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9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46" name="Google Shape;3046;p96"/>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96"/>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96"/>
          <p:cNvSpPr/>
          <p:nvPr/>
        </p:nvSpPr>
        <p:spPr>
          <a:xfrm>
            <a:off x="7816663" y="4680613"/>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96"/>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96"/>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3051" name="Shape 3051"/>
        <p:cNvGrpSpPr/>
        <p:nvPr/>
      </p:nvGrpSpPr>
      <p:grpSpPr>
        <a:xfrm>
          <a:off x="0" y="0"/>
          <a:ext cx="0" cy="0"/>
          <a:chOff x="0" y="0"/>
          <a:chExt cx="0" cy="0"/>
        </a:xfrm>
      </p:grpSpPr>
      <p:sp>
        <p:nvSpPr>
          <p:cNvPr id="3052" name="Google Shape;3052;p97"/>
          <p:cNvSpPr txBox="1"/>
          <p:nvPr>
            <p:ph idx="1" type="subTitle"/>
          </p:nvPr>
        </p:nvSpPr>
        <p:spPr>
          <a:xfrm>
            <a:off x="5901700" y="2622375"/>
            <a:ext cx="2414100" cy="95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3" name="Google Shape;3053;p97"/>
          <p:cNvSpPr txBox="1"/>
          <p:nvPr>
            <p:ph type="title"/>
          </p:nvPr>
        </p:nvSpPr>
        <p:spPr>
          <a:xfrm>
            <a:off x="6292975" y="1565325"/>
            <a:ext cx="16314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4" name="Google Shape;3054;p97"/>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97"/>
          <p:cNvSpPr/>
          <p:nvPr/>
        </p:nvSpPr>
        <p:spPr>
          <a:xfrm>
            <a:off x="14490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97"/>
          <p:cNvSpPr/>
          <p:nvPr/>
        </p:nvSpPr>
        <p:spPr>
          <a:xfrm rot="5400000">
            <a:off x="227238" y="417915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97"/>
          <p:cNvSpPr/>
          <p:nvPr/>
        </p:nvSpPr>
        <p:spPr>
          <a:xfrm>
            <a:off x="8592712" y="59535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97"/>
          <p:cNvSpPr/>
          <p:nvPr/>
        </p:nvSpPr>
        <p:spPr>
          <a:xfrm>
            <a:off x="4695200" y="45690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97"/>
          <p:cNvSpPr/>
          <p:nvPr/>
        </p:nvSpPr>
        <p:spPr>
          <a:xfrm>
            <a:off x="292200" y="36490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97"/>
          <p:cNvSpPr/>
          <p:nvPr/>
        </p:nvSpPr>
        <p:spPr>
          <a:xfrm>
            <a:off x="8428888" y="39618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3061" name="Shape 3061"/>
        <p:cNvGrpSpPr/>
        <p:nvPr/>
      </p:nvGrpSpPr>
      <p:grpSpPr>
        <a:xfrm>
          <a:off x="0" y="0"/>
          <a:ext cx="0" cy="0"/>
          <a:chOff x="0" y="0"/>
          <a:chExt cx="0" cy="0"/>
        </a:xfrm>
      </p:grpSpPr>
      <p:sp>
        <p:nvSpPr>
          <p:cNvPr id="3062" name="Google Shape;3062;p98"/>
          <p:cNvSpPr txBox="1"/>
          <p:nvPr>
            <p:ph idx="1" type="subTitle"/>
          </p:nvPr>
        </p:nvSpPr>
        <p:spPr>
          <a:xfrm>
            <a:off x="833125" y="2619082"/>
            <a:ext cx="2414100" cy="9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3" name="Google Shape;3063;p98"/>
          <p:cNvSpPr txBox="1"/>
          <p:nvPr>
            <p:ph type="title"/>
          </p:nvPr>
        </p:nvSpPr>
        <p:spPr>
          <a:xfrm>
            <a:off x="1217150" y="1562025"/>
            <a:ext cx="16461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64" name="Google Shape;3064;p98"/>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98"/>
          <p:cNvSpPr/>
          <p:nvPr/>
        </p:nvSpPr>
        <p:spPr>
          <a:xfrm>
            <a:off x="68850" y="535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98"/>
          <p:cNvSpPr/>
          <p:nvPr/>
        </p:nvSpPr>
        <p:spPr>
          <a:xfrm>
            <a:off x="254100" y="4311125"/>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067" name="Shape 3067"/>
        <p:cNvGrpSpPr/>
        <p:nvPr/>
      </p:nvGrpSpPr>
      <p:grpSpPr>
        <a:xfrm>
          <a:off x="0" y="0"/>
          <a:ext cx="0" cy="0"/>
          <a:chOff x="0" y="0"/>
          <a:chExt cx="0" cy="0"/>
        </a:xfrm>
      </p:grpSpPr>
      <p:sp>
        <p:nvSpPr>
          <p:cNvPr id="3068" name="Google Shape;3068;p99"/>
          <p:cNvSpPr txBox="1"/>
          <p:nvPr>
            <p:ph idx="1" type="subTitle"/>
          </p:nvPr>
        </p:nvSpPr>
        <p:spPr>
          <a:xfrm>
            <a:off x="7200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69" name="Google Shape;3069;p99"/>
          <p:cNvSpPr txBox="1"/>
          <p:nvPr>
            <p:ph idx="2" type="subTitle"/>
          </p:nvPr>
        </p:nvSpPr>
        <p:spPr>
          <a:xfrm>
            <a:off x="7200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0" name="Google Shape;3070;p99"/>
          <p:cNvSpPr txBox="1"/>
          <p:nvPr>
            <p:ph idx="3" type="subTitle"/>
          </p:nvPr>
        </p:nvSpPr>
        <p:spPr>
          <a:xfrm>
            <a:off x="34038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1" name="Google Shape;3071;p99"/>
          <p:cNvSpPr txBox="1"/>
          <p:nvPr>
            <p:ph idx="4" type="subTitle"/>
          </p:nvPr>
        </p:nvSpPr>
        <p:spPr>
          <a:xfrm>
            <a:off x="6087600" y="2557638"/>
            <a:ext cx="2336400" cy="8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2" name="Google Shape;3072;p9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3" name="Google Shape;3073;p99"/>
          <p:cNvSpPr txBox="1"/>
          <p:nvPr>
            <p:ph idx="5" type="subTitle"/>
          </p:nvPr>
        </p:nvSpPr>
        <p:spPr>
          <a:xfrm>
            <a:off x="34038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74" name="Google Shape;3074;p99"/>
          <p:cNvSpPr txBox="1"/>
          <p:nvPr>
            <p:ph idx="6" type="subTitle"/>
          </p:nvPr>
        </p:nvSpPr>
        <p:spPr>
          <a:xfrm>
            <a:off x="6087600" y="2132163"/>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75" name="Google Shape;3075;p99"/>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99"/>
          <p:cNvSpPr/>
          <p:nvPr/>
        </p:nvSpPr>
        <p:spPr>
          <a:xfrm rot="10800000">
            <a:off x="8397963"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99"/>
          <p:cNvSpPr/>
          <p:nvPr/>
        </p:nvSpPr>
        <p:spPr>
          <a:xfrm>
            <a:off x="180450" y="622938"/>
            <a:ext cx="354300" cy="3543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99"/>
          <p:cNvSpPr/>
          <p:nvPr/>
        </p:nvSpPr>
        <p:spPr>
          <a:xfrm>
            <a:off x="715112" y="4637651"/>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99"/>
          <p:cNvSpPr/>
          <p:nvPr/>
        </p:nvSpPr>
        <p:spPr>
          <a:xfrm rot="-5400000">
            <a:off x="8397975" y="4402350"/>
            <a:ext cx="737100" cy="7452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0" name="Google Shape;3080;p99"/>
          <p:cNvGrpSpPr/>
          <p:nvPr/>
        </p:nvGrpSpPr>
        <p:grpSpPr>
          <a:xfrm>
            <a:off x="6535071" y="4203281"/>
            <a:ext cx="1441458" cy="810420"/>
            <a:chOff x="4147713" y="4380688"/>
            <a:chExt cx="810400" cy="455625"/>
          </a:xfrm>
        </p:grpSpPr>
        <p:grpSp>
          <p:nvGrpSpPr>
            <p:cNvPr id="3081" name="Google Shape;3081;p99"/>
            <p:cNvGrpSpPr/>
            <p:nvPr/>
          </p:nvGrpSpPr>
          <p:grpSpPr>
            <a:xfrm>
              <a:off x="4147713" y="4380688"/>
              <a:ext cx="652700" cy="455625"/>
              <a:chOff x="582725" y="3093100"/>
              <a:chExt cx="652700" cy="455625"/>
            </a:xfrm>
          </p:grpSpPr>
          <p:sp>
            <p:nvSpPr>
              <p:cNvPr id="3082" name="Google Shape;3082;p9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9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9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9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9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9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9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9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9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9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9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9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9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9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9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9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9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9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9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9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2" name="Google Shape;3102;p99"/>
            <p:cNvGrpSpPr/>
            <p:nvPr/>
          </p:nvGrpSpPr>
          <p:grpSpPr>
            <a:xfrm>
              <a:off x="4936213" y="4392363"/>
              <a:ext cx="21900" cy="443950"/>
              <a:chOff x="1213525" y="3104775"/>
              <a:chExt cx="21900" cy="443950"/>
            </a:xfrm>
          </p:grpSpPr>
          <p:sp>
            <p:nvSpPr>
              <p:cNvPr id="3103" name="Google Shape;3103;p9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9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9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9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07" name="Google Shape;3107;p99"/>
          <p:cNvSpPr/>
          <p:nvPr/>
        </p:nvSpPr>
        <p:spPr>
          <a:xfrm>
            <a:off x="5029750" y="473890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108" name="Shape 3108"/>
        <p:cNvGrpSpPr/>
        <p:nvPr/>
      </p:nvGrpSpPr>
      <p:grpSpPr>
        <a:xfrm>
          <a:off x="0" y="0"/>
          <a:ext cx="0" cy="0"/>
          <a:chOff x="0" y="0"/>
          <a:chExt cx="0" cy="0"/>
        </a:xfrm>
      </p:grpSpPr>
      <p:sp>
        <p:nvSpPr>
          <p:cNvPr id="3109" name="Google Shape;3109;p100"/>
          <p:cNvSpPr/>
          <p:nvPr/>
        </p:nvSpPr>
        <p:spPr>
          <a:xfrm rot="10800000">
            <a:off x="8423988" y="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1" name="Google Shape;3111;p100"/>
          <p:cNvSpPr txBox="1"/>
          <p:nvPr>
            <p:ph idx="1" type="subTitle"/>
          </p:nvPr>
        </p:nvSpPr>
        <p:spPr>
          <a:xfrm>
            <a:off x="7200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12" name="Google Shape;3112;p100"/>
          <p:cNvSpPr txBox="1"/>
          <p:nvPr>
            <p:ph idx="2" type="subTitle"/>
          </p:nvPr>
        </p:nvSpPr>
        <p:spPr>
          <a:xfrm>
            <a:off x="7200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3" name="Google Shape;3113;p100"/>
          <p:cNvSpPr txBox="1"/>
          <p:nvPr>
            <p:ph idx="3" type="subTitle"/>
          </p:nvPr>
        </p:nvSpPr>
        <p:spPr>
          <a:xfrm>
            <a:off x="34038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4" name="Google Shape;3114;p100"/>
          <p:cNvSpPr txBox="1"/>
          <p:nvPr>
            <p:ph idx="4" type="subTitle"/>
          </p:nvPr>
        </p:nvSpPr>
        <p:spPr>
          <a:xfrm>
            <a:off x="6087600" y="3716201"/>
            <a:ext cx="2336400" cy="52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5" name="Google Shape;3115;p100"/>
          <p:cNvSpPr txBox="1"/>
          <p:nvPr>
            <p:ph idx="5" type="subTitle"/>
          </p:nvPr>
        </p:nvSpPr>
        <p:spPr>
          <a:xfrm>
            <a:off x="34038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16" name="Google Shape;3116;p100"/>
          <p:cNvSpPr txBox="1"/>
          <p:nvPr>
            <p:ph idx="6" type="subTitle"/>
          </p:nvPr>
        </p:nvSpPr>
        <p:spPr>
          <a:xfrm>
            <a:off x="6087600" y="3294125"/>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17" name="Google Shape;3117;p100"/>
          <p:cNvSpPr/>
          <p:nvPr>
            <p:ph idx="7" type="pic"/>
          </p:nvPr>
        </p:nvSpPr>
        <p:spPr>
          <a:xfrm>
            <a:off x="1078950" y="1604764"/>
            <a:ext cx="1618500" cy="1618500"/>
          </a:xfrm>
          <a:prstGeom prst="ellipse">
            <a:avLst/>
          </a:prstGeom>
          <a:noFill/>
          <a:ln cap="flat" cmpd="sng" w="76200">
            <a:solidFill>
              <a:schemeClr val="accent2"/>
            </a:solidFill>
            <a:prstDash val="solid"/>
            <a:round/>
            <a:headEnd len="sm" w="sm" type="none"/>
            <a:tailEnd len="sm" w="sm" type="none"/>
          </a:ln>
        </p:spPr>
      </p:sp>
      <p:sp>
        <p:nvSpPr>
          <p:cNvPr id="3118" name="Google Shape;3118;p100"/>
          <p:cNvSpPr/>
          <p:nvPr>
            <p:ph idx="8" type="pic"/>
          </p:nvPr>
        </p:nvSpPr>
        <p:spPr>
          <a:xfrm>
            <a:off x="3762750" y="1604764"/>
            <a:ext cx="1618500" cy="1618500"/>
          </a:xfrm>
          <a:prstGeom prst="ellipse">
            <a:avLst/>
          </a:prstGeom>
          <a:noFill/>
          <a:ln cap="flat" cmpd="sng" w="76200">
            <a:solidFill>
              <a:schemeClr val="accent2"/>
            </a:solidFill>
            <a:prstDash val="solid"/>
            <a:round/>
            <a:headEnd len="sm" w="sm" type="none"/>
            <a:tailEnd len="sm" w="sm" type="none"/>
          </a:ln>
        </p:spPr>
      </p:sp>
      <p:sp>
        <p:nvSpPr>
          <p:cNvPr id="3119" name="Google Shape;3119;p100"/>
          <p:cNvSpPr/>
          <p:nvPr>
            <p:ph idx="9" type="pic"/>
          </p:nvPr>
        </p:nvSpPr>
        <p:spPr>
          <a:xfrm>
            <a:off x="6446550" y="1604764"/>
            <a:ext cx="1618500" cy="1618500"/>
          </a:xfrm>
          <a:prstGeom prst="ellipse">
            <a:avLst/>
          </a:prstGeom>
          <a:noFill/>
          <a:ln cap="flat" cmpd="sng" w="76200">
            <a:solidFill>
              <a:schemeClr val="accent2"/>
            </a:solidFill>
            <a:prstDash val="solid"/>
            <a:round/>
            <a:headEnd len="sm" w="sm" type="none"/>
            <a:tailEnd len="sm" w="sm" type="none"/>
          </a:ln>
        </p:spPr>
      </p:sp>
      <p:sp>
        <p:nvSpPr>
          <p:cNvPr id="3120" name="Google Shape;3120;p100"/>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0"/>
          <p:cNvSpPr/>
          <p:nvPr/>
        </p:nvSpPr>
        <p:spPr>
          <a:xfrm>
            <a:off x="687650" y="45440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0"/>
          <p:cNvSpPr/>
          <p:nvPr/>
        </p:nvSpPr>
        <p:spPr>
          <a:xfrm>
            <a:off x="342912" y="664200"/>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3" name="Google Shape;3123;p100"/>
          <p:cNvGrpSpPr/>
          <p:nvPr/>
        </p:nvGrpSpPr>
        <p:grpSpPr>
          <a:xfrm>
            <a:off x="6484446" y="4544006"/>
            <a:ext cx="1441458" cy="810420"/>
            <a:chOff x="4147713" y="4380688"/>
            <a:chExt cx="810400" cy="455625"/>
          </a:xfrm>
        </p:grpSpPr>
        <p:grpSp>
          <p:nvGrpSpPr>
            <p:cNvPr id="3124" name="Google Shape;3124;p100"/>
            <p:cNvGrpSpPr/>
            <p:nvPr/>
          </p:nvGrpSpPr>
          <p:grpSpPr>
            <a:xfrm>
              <a:off x="4147713" y="4380688"/>
              <a:ext cx="652700" cy="455625"/>
              <a:chOff x="582725" y="3093100"/>
              <a:chExt cx="652700" cy="455625"/>
            </a:xfrm>
          </p:grpSpPr>
          <p:sp>
            <p:nvSpPr>
              <p:cNvPr id="3125" name="Google Shape;3125;p100"/>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0"/>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0"/>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0"/>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0"/>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0"/>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0"/>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0"/>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0"/>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0"/>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0"/>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0"/>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0"/>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0"/>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0"/>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0"/>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5" name="Google Shape;3145;p100"/>
            <p:cNvGrpSpPr/>
            <p:nvPr/>
          </p:nvGrpSpPr>
          <p:grpSpPr>
            <a:xfrm>
              <a:off x="4936213" y="4392363"/>
              <a:ext cx="21900" cy="443950"/>
              <a:chOff x="1213525" y="3104775"/>
              <a:chExt cx="21900" cy="443950"/>
            </a:xfrm>
          </p:grpSpPr>
          <p:sp>
            <p:nvSpPr>
              <p:cNvPr id="3146" name="Google Shape;3146;p100"/>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0"/>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0"/>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0"/>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50" name="Shape 3150"/>
        <p:cNvGrpSpPr/>
        <p:nvPr/>
      </p:nvGrpSpPr>
      <p:grpSpPr>
        <a:xfrm>
          <a:off x="0" y="0"/>
          <a:ext cx="0" cy="0"/>
          <a:chOff x="0" y="0"/>
          <a:chExt cx="0" cy="0"/>
        </a:xfrm>
      </p:grpSpPr>
      <p:sp>
        <p:nvSpPr>
          <p:cNvPr id="3151" name="Google Shape;3151;p101"/>
          <p:cNvSpPr txBox="1"/>
          <p:nvPr>
            <p:ph idx="1" type="subTitle"/>
          </p:nvPr>
        </p:nvSpPr>
        <p:spPr>
          <a:xfrm>
            <a:off x="993625" y="15180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52" name="Google Shape;3152;p101"/>
          <p:cNvSpPr txBox="1"/>
          <p:nvPr>
            <p:ph idx="2" type="subTitle"/>
          </p:nvPr>
        </p:nvSpPr>
        <p:spPr>
          <a:xfrm>
            <a:off x="993625"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3" name="Google Shape;3153;p101"/>
          <p:cNvSpPr txBox="1"/>
          <p:nvPr>
            <p:ph idx="3" type="subTitle"/>
          </p:nvPr>
        </p:nvSpPr>
        <p:spPr>
          <a:xfrm>
            <a:off x="4878781" y="193512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4" name="Google Shape;3154;p101"/>
          <p:cNvSpPr txBox="1"/>
          <p:nvPr>
            <p:ph idx="4" type="subTitle"/>
          </p:nvPr>
        </p:nvSpPr>
        <p:spPr>
          <a:xfrm>
            <a:off x="993625" y="3578775"/>
            <a:ext cx="3271500" cy="772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5" name="Google Shape;3155;p101"/>
          <p:cNvSpPr txBox="1"/>
          <p:nvPr>
            <p:ph idx="5" type="subTitle"/>
          </p:nvPr>
        </p:nvSpPr>
        <p:spPr>
          <a:xfrm>
            <a:off x="4878881" y="3578775"/>
            <a:ext cx="3271500" cy="77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6" name="Google Shape;3156;p10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57" name="Google Shape;3157;p101"/>
          <p:cNvSpPr txBox="1"/>
          <p:nvPr>
            <p:ph idx="6" type="subTitle"/>
          </p:nvPr>
        </p:nvSpPr>
        <p:spPr>
          <a:xfrm>
            <a:off x="993625"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58" name="Google Shape;3158;p101"/>
          <p:cNvSpPr txBox="1"/>
          <p:nvPr>
            <p:ph idx="7" type="subTitle"/>
          </p:nvPr>
        </p:nvSpPr>
        <p:spPr>
          <a:xfrm>
            <a:off x="4878776" y="1518075"/>
            <a:ext cx="3271500" cy="572700"/>
          </a:xfrm>
          <a:prstGeom prst="rect">
            <a:avLst/>
          </a:prstGeom>
          <a:ln>
            <a:noFill/>
          </a:ln>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59" name="Google Shape;3159;p101"/>
          <p:cNvSpPr txBox="1"/>
          <p:nvPr>
            <p:ph idx="8" type="subTitle"/>
          </p:nvPr>
        </p:nvSpPr>
        <p:spPr>
          <a:xfrm>
            <a:off x="4878876" y="3161675"/>
            <a:ext cx="3271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60" name="Google Shape;3160;p101"/>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1"/>
          <p:cNvSpPr/>
          <p:nvPr/>
        </p:nvSpPr>
        <p:spPr>
          <a:xfrm>
            <a:off x="187575" y="1670450"/>
            <a:ext cx="207000" cy="207000"/>
          </a:xfrm>
          <a:prstGeom prst="donut">
            <a:avLst>
              <a:gd fmla="val 6614"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1"/>
          <p:cNvSpPr/>
          <p:nvPr/>
        </p:nvSpPr>
        <p:spPr>
          <a:xfrm>
            <a:off x="8484325" y="39521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1"/>
          <p:cNvSpPr/>
          <p:nvPr/>
        </p:nvSpPr>
        <p:spPr>
          <a:xfrm>
            <a:off x="86337" y="3393675"/>
            <a:ext cx="409500" cy="409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3164" name="Shape 3164"/>
        <p:cNvGrpSpPr/>
        <p:nvPr/>
      </p:nvGrpSpPr>
      <p:grpSpPr>
        <a:xfrm>
          <a:off x="0" y="0"/>
          <a:ext cx="0" cy="0"/>
          <a:chOff x="0" y="0"/>
          <a:chExt cx="0" cy="0"/>
        </a:xfrm>
      </p:grpSpPr>
      <p:sp>
        <p:nvSpPr>
          <p:cNvPr id="3165" name="Google Shape;3165;p102"/>
          <p:cNvSpPr/>
          <p:nvPr/>
        </p:nvSpPr>
        <p:spPr>
          <a:xfrm>
            <a:off x="582225" y="271800"/>
            <a:ext cx="79767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2"/>
          <p:cNvSpPr txBox="1"/>
          <p:nvPr>
            <p:ph idx="1" type="subTitle"/>
          </p:nvPr>
        </p:nvSpPr>
        <p:spPr>
          <a:xfrm>
            <a:off x="1192700"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67" name="Google Shape;3167;p102"/>
          <p:cNvSpPr txBox="1"/>
          <p:nvPr>
            <p:ph idx="2" type="subTitle"/>
          </p:nvPr>
        </p:nvSpPr>
        <p:spPr>
          <a:xfrm>
            <a:off x="1192700"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8" name="Google Shape;3168;p102"/>
          <p:cNvSpPr txBox="1"/>
          <p:nvPr>
            <p:ph idx="3" type="subTitle"/>
          </p:nvPr>
        </p:nvSpPr>
        <p:spPr>
          <a:xfrm>
            <a:off x="5157306" y="1983857"/>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9" name="Google Shape;3169;p102"/>
          <p:cNvSpPr txBox="1"/>
          <p:nvPr>
            <p:ph idx="4" type="subTitle"/>
          </p:nvPr>
        </p:nvSpPr>
        <p:spPr>
          <a:xfrm>
            <a:off x="1192700"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0" name="Google Shape;3170;p102"/>
          <p:cNvSpPr txBox="1"/>
          <p:nvPr>
            <p:ph idx="5" type="subTitle"/>
          </p:nvPr>
        </p:nvSpPr>
        <p:spPr>
          <a:xfrm>
            <a:off x="5157406" y="3667925"/>
            <a:ext cx="3271500" cy="77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1" name="Google Shape;3171;p10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2" name="Google Shape;3172;p102"/>
          <p:cNvSpPr txBox="1"/>
          <p:nvPr>
            <p:ph idx="6" type="subTitle"/>
          </p:nvPr>
        </p:nvSpPr>
        <p:spPr>
          <a:xfrm>
            <a:off x="1192700"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73" name="Google Shape;3173;p102"/>
          <p:cNvSpPr txBox="1"/>
          <p:nvPr>
            <p:ph idx="7" type="subTitle"/>
          </p:nvPr>
        </p:nvSpPr>
        <p:spPr>
          <a:xfrm>
            <a:off x="5157301" y="1263100"/>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74" name="Google Shape;3174;p102"/>
          <p:cNvSpPr txBox="1"/>
          <p:nvPr>
            <p:ph idx="8" type="subTitle"/>
          </p:nvPr>
        </p:nvSpPr>
        <p:spPr>
          <a:xfrm>
            <a:off x="5157401" y="2954025"/>
            <a:ext cx="3271500" cy="77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lt2"/>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75" name="Google Shape;3175;p102"/>
          <p:cNvSpPr/>
          <p:nvPr/>
        </p:nvSpPr>
        <p:spPr>
          <a:xfrm rot="10800000">
            <a:off x="-12" y="0"/>
            <a:ext cx="737100" cy="119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2"/>
          <p:cNvSpPr/>
          <p:nvPr/>
        </p:nvSpPr>
        <p:spPr>
          <a:xfrm rot="5400000">
            <a:off x="4436100" y="-4436100"/>
            <a:ext cx="271800" cy="914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2"/>
          <p:cNvSpPr/>
          <p:nvPr/>
        </p:nvSpPr>
        <p:spPr>
          <a:xfrm rot="-5400000">
            <a:off x="8179638" y="417915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02"/>
          <p:cNvSpPr/>
          <p:nvPr/>
        </p:nvSpPr>
        <p:spPr>
          <a:xfrm>
            <a:off x="8511636" y="3051676"/>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9" name="Google Shape;3179;p102"/>
          <p:cNvGrpSpPr/>
          <p:nvPr/>
        </p:nvGrpSpPr>
        <p:grpSpPr>
          <a:xfrm>
            <a:off x="52621" y="4633998"/>
            <a:ext cx="1441458" cy="810420"/>
            <a:chOff x="4147713" y="4380688"/>
            <a:chExt cx="810400" cy="455625"/>
          </a:xfrm>
        </p:grpSpPr>
        <p:grpSp>
          <p:nvGrpSpPr>
            <p:cNvPr id="3180" name="Google Shape;3180;p102"/>
            <p:cNvGrpSpPr/>
            <p:nvPr/>
          </p:nvGrpSpPr>
          <p:grpSpPr>
            <a:xfrm>
              <a:off x="4147713" y="4380688"/>
              <a:ext cx="652700" cy="455625"/>
              <a:chOff x="582725" y="3093100"/>
              <a:chExt cx="652700" cy="455625"/>
            </a:xfrm>
          </p:grpSpPr>
          <p:sp>
            <p:nvSpPr>
              <p:cNvPr id="3181" name="Google Shape;3181;p10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1" name="Google Shape;3201;p102"/>
            <p:cNvGrpSpPr/>
            <p:nvPr/>
          </p:nvGrpSpPr>
          <p:grpSpPr>
            <a:xfrm>
              <a:off x="4936213" y="4392363"/>
              <a:ext cx="21900" cy="443950"/>
              <a:chOff x="1213525" y="3104775"/>
              <a:chExt cx="21900" cy="443950"/>
            </a:xfrm>
          </p:grpSpPr>
          <p:sp>
            <p:nvSpPr>
              <p:cNvPr id="3202" name="Google Shape;3202;p10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06" name="Google Shape;3206;p102"/>
          <p:cNvGrpSpPr/>
          <p:nvPr/>
        </p:nvGrpSpPr>
        <p:grpSpPr>
          <a:xfrm>
            <a:off x="8664587" y="535009"/>
            <a:ext cx="800083" cy="1441505"/>
            <a:chOff x="8110792" y="535009"/>
            <a:chExt cx="800083" cy="1441505"/>
          </a:xfrm>
        </p:grpSpPr>
        <p:sp>
          <p:nvSpPr>
            <p:cNvPr id="3207" name="Google Shape;3207;p102"/>
            <p:cNvSpPr/>
            <p:nvPr/>
          </p:nvSpPr>
          <p:spPr>
            <a:xfrm rot="5400000">
              <a:off x="8871876"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2"/>
            <p:cNvSpPr/>
            <p:nvPr/>
          </p:nvSpPr>
          <p:spPr>
            <a:xfrm rot="5400000">
              <a:off x="8871876"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2"/>
            <p:cNvSpPr/>
            <p:nvPr/>
          </p:nvSpPr>
          <p:spPr>
            <a:xfrm rot="5400000">
              <a:off x="8871876"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2"/>
            <p:cNvSpPr/>
            <p:nvPr/>
          </p:nvSpPr>
          <p:spPr>
            <a:xfrm rot="5400000">
              <a:off x="8871876"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2"/>
            <p:cNvSpPr/>
            <p:nvPr/>
          </p:nvSpPr>
          <p:spPr>
            <a:xfrm rot="5400000">
              <a:off x="8871876"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2"/>
            <p:cNvSpPr/>
            <p:nvPr/>
          </p:nvSpPr>
          <p:spPr>
            <a:xfrm rot="5400000">
              <a:off x="8614720"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2"/>
            <p:cNvSpPr/>
            <p:nvPr/>
          </p:nvSpPr>
          <p:spPr>
            <a:xfrm rot="5400000">
              <a:off x="8614720"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2"/>
            <p:cNvSpPr/>
            <p:nvPr/>
          </p:nvSpPr>
          <p:spPr>
            <a:xfrm rot="5400000">
              <a:off x="8614720"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2"/>
            <p:cNvSpPr/>
            <p:nvPr/>
          </p:nvSpPr>
          <p:spPr>
            <a:xfrm rot="5400000">
              <a:off x="8614720"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2"/>
            <p:cNvSpPr/>
            <p:nvPr/>
          </p:nvSpPr>
          <p:spPr>
            <a:xfrm rot="5400000">
              <a:off x="8614720"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2"/>
            <p:cNvSpPr/>
            <p:nvPr/>
          </p:nvSpPr>
          <p:spPr>
            <a:xfrm rot="5400000">
              <a:off x="8357565"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2"/>
            <p:cNvSpPr/>
            <p:nvPr/>
          </p:nvSpPr>
          <p:spPr>
            <a:xfrm rot="5400000">
              <a:off x="8357565"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2"/>
            <p:cNvSpPr/>
            <p:nvPr/>
          </p:nvSpPr>
          <p:spPr>
            <a:xfrm rot="5400000">
              <a:off x="8357565"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2"/>
            <p:cNvSpPr/>
            <p:nvPr/>
          </p:nvSpPr>
          <p:spPr>
            <a:xfrm rot="5400000">
              <a:off x="8357565"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2"/>
            <p:cNvSpPr/>
            <p:nvPr/>
          </p:nvSpPr>
          <p:spPr>
            <a:xfrm rot="5400000">
              <a:off x="8357565"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2"/>
            <p:cNvSpPr/>
            <p:nvPr/>
          </p:nvSpPr>
          <p:spPr>
            <a:xfrm rot="5400000">
              <a:off x="8110792" y="535009"/>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2"/>
            <p:cNvSpPr/>
            <p:nvPr/>
          </p:nvSpPr>
          <p:spPr>
            <a:xfrm rot="5400000">
              <a:off x="8110792" y="815510"/>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2"/>
            <p:cNvSpPr/>
            <p:nvPr/>
          </p:nvSpPr>
          <p:spPr>
            <a:xfrm rot="5400000">
              <a:off x="8110792" y="1096011"/>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2"/>
            <p:cNvSpPr/>
            <p:nvPr/>
          </p:nvSpPr>
          <p:spPr>
            <a:xfrm rot="5400000">
              <a:off x="8110792" y="1376512"/>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2"/>
            <p:cNvSpPr/>
            <p:nvPr/>
          </p:nvSpPr>
          <p:spPr>
            <a:xfrm rot="5400000">
              <a:off x="8110792" y="1657013"/>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2"/>
            <p:cNvSpPr/>
            <p:nvPr/>
          </p:nvSpPr>
          <p:spPr>
            <a:xfrm rot="5400000">
              <a:off x="8871876"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2"/>
            <p:cNvSpPr/>
            <p:nvPr/>
          </p:nvSpPr>
          <p:spPr>
            <a:xfrm rot="5400000">
              <a:off x="8614720"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02"/>
            <p:cNvSpPr/>
            <p:nvPr/>
          </p:nvSpPr>
          <p:spPr>
            <a:xfrm rot="5400000">
              <a:off x="8357565"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102"/>
            <p:cNvSpPr/>
            <p:nvPr/>
          </p:nvSpPr>
          <p:spPr>
            <a:xfrm rot="5400000">
              <a:off x="8110792" y="1937514"/>
              <a:ext cx="39000" cy="3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5.xml"/><Relationship Id="rId22" Type="http://schemas.openxmlformats.org/officeDocument/2006/relationships/slideLayout" Target="../slideLayouts/slideLayout57.xml"/><Relationship Id="rId21" Type="http://schemas.openxmlformats.org/officeDocument/2006/relationships/slideLayout" Target="../slideLayouts/slideLayout56.xml"/><Relationship Id="rId24" Type="http://schemas.openxmlformats.org/officeDocument/2006/relationships/slideLayout" Target="../slideLayouts/slideLayout59.xml"/><Relationship Id="rId23" Type="http://schemas.openxmlformats.org/officeDocument/2006/relationships/slideLayout" Target="../slideLayouts/slideLayout58.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26" Type="http://schemas.openxmlformats.org/officeDocument/2006/relationships/slideLayout" Target="../slideLayouts/slideLayout61.xml"/><Relationship Id="rId25" Type="http://schemas.openxmlformats.org/officeDocument/2006/relationships/slideLayout" Target="../slideLayouts/slideLayout60.xml"/><Relationship Id="rId28" Type="http://schemas.openxmlformats.org/officeDocument/2006/relationships/slideLayout" Target="../slideLayouts/slideLayout63.xml"/><Relationship Id="rId27" Type="http://schemas.openxmlformats.org/officeDocument/2006/relationships/slideLayout" Target="../slideLayouts/slideLayout62.xml"/><Relationship Id="rId5" Type="http://schemas.openxmlformats.org/officeDocument/2006/relationships/slideLayout" Target="../slideLayouts/slideLayout40.xml"/><Relationship Id="rId6" Type="http://schemas.openxmlformats.org/officeDocument/2006/relationships/slideLayout" Target="../slideLayouts/slideLayout41.xml"/><Relationship Id="rId29" Type="http://schemas.openxmlformats.org/officeDocument/2006/relationships/slideLayout" Target="../slideLayouts/slideLayout64.xml"/><Relationship Id="rId7" Type="http://schemas.openxmlformats.org/officeDocument/2006/relationships/slideLayout" Target="../slideLayouts/slideLayout42.xml"/><Relationship Id="rId8" Type="http://schemas.openxmlformats.org/officeDocument/2006/relationships/slideLayout" Target="../slideLayouts/slideLayout43.xml"/><Relationship Id="rId31" Type="http://schemas.openxmlformats.org/officeDocument/2006/relationships/slideLayout" Target="../slideLayouts/slideLayout66.xml"/><Relationship Id="rId30" Type="http://schemas.openxmlformats.org/officeDocument/2006/relationships/slideLayout" Target="../slideLayouts/slideLayout65.xml"/><Relationship Id="rId11" Type="http://schemas.openxmlformats.org/officeDocument/2006/relationships/slideLayout" Target="../slideLayouts/slideLayout46.xml"/><Relationship Id="rId33" Type="http://schemas.openxmlformats.org/officeDocument/2006/relationships/slideLayout" Target="../slideLayouts/slideLayout68.xml"/><Relationship Id="rId10" Type="http://schemas.openxmlformats.org/officeDocument/2006/relationships/slideLayout" Target="../slideLayouts/slideLayout45.xml"/><Relationship Id="rId32" Type="http://schemas.openxmlformats.org/officeDocument/2006/relationships/slideLayout" Target="../slideLayouts/slideLayout67.xml"/><Relationship Id="rId13" Type="http://schemas.openxmlformats.org/officeDocument/2006/relationships/slideLayout" Target="../slideLayouts/slideLayout48.xml"/><Relationship Id="rId35" Type="http://schemas.openxmlformats.org/officeDocument/2006/relationships/slideLayout" Target="../slideLayouts/slideLayout70.xml"/><Relationship Id="rId12" Type="http://schemas.openxmlformats.org/officeDocument/2006/relationships/slideLayout" Target="../slideLayouts/slideLayout47.xml"/><Relationship Id="rId34" Type="http://schemas.openxmlformats.org/officeDocument/2006/relationships/slideLayout" Target="../slideLayouts/slideLayout69.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36" Type="http://schemas.openxmlformats.org/officeDocument/2006/relationships/theme" Target="../theme/theme5.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9" Type="http://schemas.openxmlformats.org/officeDocument/2006/relationships/slideLayout" Target="../slideLayouts/slideLayout54.xml"/><Relationship Id="rId18"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90.xml"/><Relationship Id="rId22" Type="http://schemas.openxmlformats.org/officeDocument/2006/relationships/slideLayout" Target="../slideLayouts/slideLayout92.xml"/><Relationship Id="rId21" Type="http://schemas.openxmlformats.org/officeDocument/2006/relationships/slideLayout" Target="../slideLayouts/slideLayout91.xml"/><Relationship Id="rId24" Type="http://schemas.openxmlformats.org/officeDocument/2006/relationships/slideLayout" Target="../slideLayouts/slideLayout94.xml"/><Relationship Id="rId23" Type="http://schemas.openxmlformats.org/officeDocument/2006/relationships/slideLayout" Target="../slideLayouts/slideLayout93.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9" Type="http://schemas.openxmlformats.org/officeDocument/2006/relationships/slideLayout" Target="../slideLayouts/slideLayout79.xml"/><Relationship Id="rId26" Type="http://schemas.openxmlformats.org/officeDocument/2006/relationships/slideLayout" Target="../slideLayouts/slideLayout96.xml"/><Relationship Id="rId25" Type="http://schemas.openxmlformats.org/officeDocument/2006/relationships/slideLayout" Target="../slideLayouts/slideLayout95.xml"/><Relationship Id="rId28" Type="http://schemas.openxmlformats.org/officeDocument/2006/relationships/slideLayout" Target="../slideLayouts/slideLayout98.xml"/><Relationship Id="rId27" Type="http://schemas.openxmlformats.org/officeDocument/2006/relationships/slideLayout" Target="../slideLayouts/slideLayout97.xml"/><Relationship Id="rId5" Type="http://schemas.openxmlformats.org/officeDocument/2006/relationships/slideLayout" Target="../slideLayouts/slideLayout75.xml"/><Relationship Id="rId6" Type="http://schemas.openxmlformats.org/officeDocument/2006/relationships/slideLayout" Target="../slideLayouts/slideLayout76.xml"/><Relationship Id="rId29" Type="http://schemas.openxmlformats.org/officeDocument/2006/relationships/slideLayout" Target="../slideLayouts/slideLayout99.xml"/><Relationship Id="rId7" Type="http://schemas.openxmlformats.org/officeDocument/2006/relationships/slideLayout" Target="../slideLayouts/slideLayout77.xml"/><Relationship Id="rId8" Type="http://schemas.openxmlformats.org/officeDocument/2006/relationships/slideLayout" Target="../slideLayouts/slideLayout78.xml"/><Relationship Id="rId31" Type="http://schemas.openxmlformats.org/officeDocument/2006/relationships/slideLayout" Target="../slideLayouts/slideLayout101.xml"/><Relationship Id="rId30" Type="http://schemas.openxmlformats.org/officeDocument/2006/relationships/slideLayout" Target="../slideLayouts/slideLayout100.xml"/><Relationship Id="rId11" Type="http://schemas.openxmlformats.org/officeDocument/2006/relationships/slideLayout" Target="../slideLayouts/slideLayout81.xml"/><Relationship Id="rId33" Type="http://schemas.openxmlformats.org/officeDocument/2006/relationships/slideLayout" Target="../slideLayouts/slideLayout103.xml"/><Relationship Id="rId10" Type="http://schemas.openxmlformats.org/officeDocument/2006/relationships/slideLayout" Target="../slideLayouts/slideLayout80.xml"/><Relationship Id="rId32" Type="http://schemas.openxmlformats.org/officeDocument/2006/relationships/slideLayout" Target="../slideLayouts/slideLayout102.xml"/><Relationship Id="rId13" Type="http://schemas.openxmlformats.org/officeDocument/2006/relationships/slideLayout" Target="../slideLayouts/slideLayout83.xml"/><Relationship Id="rId35" Type="http://schemas.openxmlformats.org/officeDocument/2006/relationships/slideLayout" Target="../slideLayouts/slideLayout105.xml"/><Relationship Id="rId12" Type="http://schemas.openxmlformats.org/officeDocument/2006/relationships/slideLayout" Target="../slideLayouts/slideLayout82.xml"/><Relationship Id="rId34" Type="http://schemas.openxmlformats.org/officeDocument/2006/relationships/slideLayout" Target="../slideLayouts/slideLayout104.xml"/><Relationship Id="rId15" Type="http://schemas.openxmlformats.org/officeDocument/2006/relationships/slideLayout" Target="../slideLayouts/slideLayout85.xml"/><Relationship Id="rId14" Type="http://schemas.openxmlformats.org/officeDocument/2006/relationships/slideLayout" Target="../slideLayouts/slideLayout84.xml"/><Relationship Id="rId36" Type="http://schemas.openxmlformats.org/officeDocument/2006/relationships/theme" Target="../theme/theme2.xml"/><Relationship Id="rId17" Type="http://schemas.openxmlformats.org/officeDocument/2006/relationships/slideLayout" Target="../slideLayouts/slideLayout87.xml"/><Relationship Id="rId16" Type="http://schemas.openxmlformats.org/officeDocument/2006/relationships/slideLayout" Target="../slideLayouts/slideLayout86.xml"/><Relationship Id="rId19" Type="http://schemas.openxmlformats.org/officeDocument/2006/relationships/slideLayout" Target="../slideLayouts/slideLayout89.xml"/><Relationship Id="rId18" Type="http://schemas.openxmlformats.org/officeDocument/2006/relationships/slideLayout" Target="../slideLayouts/slideLayout88.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125.xml"/><Relationship Id="rId22" Type="http://schemas.openxmlformats.org/officeDocument/2006/relationships/slideLayout" Target="../slideLayouts/slideLayout127.xml"/><Relationship Id="rId21" Type="http://schemas.openxmlformats.org/officeDocument/2006/relationships/slideLayout" Target="../slideLayouts/slideLayout126.xml"/><Relationship Id="rId24" Type="http://schemas.openxmlformats.org/officeDocument/2006/relationships/slideLayout" Target="../slideLayouts/slideLayout129.xml"/><Relationship Id="rId23" Type="http://schemas.openxmlformats.org/officeDocument/2006/relationships/slideLayout" Target="../slideLayouts/slideLayout128.xml"/><Relationship Id="rId1" Type="http://schemas.openxmlformats.org/officeDocument/2006/relationships/slideLayout" Target="../slideLayouts/slideLayout106.xml"/><Relationship Id="rId2" Type="http://schemas.openxmlformats.org/officeDocument/2006/relationships/slideLayout" Target="../slideLayouts/slideLayout107.xml"/><Relationship Id="rId3" Type="http://schemas.openxmlformats.org/officeDocument/2006/relationships/slideLayout" Target="../slideLayouts/slideLayout108.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26" Type="http://schemas.openxmlformats.org/officeDocument/2006/relationships/slideLayout" Target="../slideLayouts/slideLayout131.xml"/><Relationship Id="rId25" Type="http://schemas.openxmlformats.org/officeDocument/2006/relationships/slideLayout" Target="../slideLayouts/slideLayout130.xml"/><Relationship Id="rId28" Type="http://schemas.openxmlformats.org/officeDocument/2006/relationships/slideLayout" Target="../slideLayouts/slideLayout133.xml"/><Relationship Id="rId27" Type="http://schemas.openxmlformats.org/officeDocument/2006/relationships/slideLayout" Target="../slideLayouts/slideLayout132.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29" Type="http://schemas.openxmlformats.org/officeDocument/2006/relationships/slideLayout" Target="../slideLayouts/slideLayout134.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31" Type="http://schemas.openxmlformats.org/officeDocument/2006/relationships/slideLayout" Target="../slideLayouts/slideLayout136.xml"/><Relationship Id="rId30" Type="http://schemas.openxmlformats.org/officeDocument/2006/relationships/slideLayout" Target="../slideLayouts/slideLayout135.xml"/><Relationship Id="rId11" Type="http://schemas.openxmlformats.org/officeDocument/2006/relationships/slideLayout" Target="../slideLayouts/slideLayout116.xml"/><Relationship Id="rId33" Type="http://schemas.openxmlformats.org/officeDocument/2006/relationships/slideLayout" Target="../slideLayouts/slideLayout138.xml"/><Relationship Id="rId10" Type="http://schemas.openxmlformats.org/officeDocument/2006/relationships/slideLayout" Target="../slideLayouts/slideLayout115.xml"/><Relationship Id="rId32" Type="http://schemas.openxmlformats.org/officeDocument/2006/relationships/slideLayout" Target="../slideLayouts/slideLayout137.xml"/><Relationship Id="rId13" Type="http://schemas.openxmlformats.org/officeDocument/2006/relationships/slideLayout" Target="../slideLayouts/slideLayout118.xml"/><Relationship Id="rId35" Type="http://schemas.openxmlformats.org/officeDocument/2006/relationships/slideLayout" Target="../slideLayouts/slideLayout140.xml"/><Relationship Id="rId12" Type="http://schemas.openxmlformats.org/officeDocument/2006/relationships/slideLayout" Target="../slideLayouts/slideLayout117.xml"/><Relationship Id="rId34" Type="http://schemas.openxmlformats.org/officeDocument/2006/relationships/slideLayout" Target="../slideLayouts/slideLayout139.xml"/><Relationship Id="rId15" Type="http://schemas.openxmlformats.org/officeDocument/2006/relationships/slideLayout" Target="../slideLayouts/slideLayout120.xml"/><Relationship Id="rId14" Type="http://schemas.openxmlformats.org/officeDocument/2006/relationships/slideLayout" Target="../slideLayouts/slideLayout119.xml"/><Relationship Id="rId36" Type="http://schemas.openxmlformats.org/officeDocument/2006/relationships/theme" Target="../theme/theme3.xml"/><Relationship Id="rId17" Type="http://schemas.openxmlformats.org/officeDocument/2006/relationships/slideLayout" Target="../slideLayouts/slideLayout122.xml"/><Relationship Id="rId16" Type="http://schemas.openxmlformats.org/officeDocument/2006/relationships/slideLayout" Target="../slideLayouts/slideLayout121.xml"/><Relationship Id="rId19" Type="http://schemas.openxmlformats.org/officeDocument/2006/relationships/slideLayout" Target="../slideLayouts/slideLayout124.xml"/><Relationship Id="rId18"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1158" name="Shape 1158"/>
        <p:cNvGrpSpPr/>
        <p:nvPr/>
      </p:nvGrpSpPr>
      <p:grpSpPr>
        <a:xfrm>
          <a:off x="0" y="0"/>
          <a:ext cx="0" cy="0"/>
          <a:chOff x="0" y="0"/>
          <a:chExt cx="0" cy="0"/>
        </a:xfrm>
      </p:grpSpPr>
      <p:sp>
        <p:nvSpPr>
          <p:cNvPr id="1159" name="Google Shape;115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1160" name="Google Shape;1160;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311" name="Shape 2311"/>
        <p:cNvGrpSpPr/>
        <p:nvPr/>
      </p:nvGrpSpPr>
      <p:grpSpPr>
        <a:xfrm>
          <a:off x="0" y="0"/>
          <a:ext cx="0" cy="0"/>
          <a:chOff x="0" y="0"/>
          <a:chExt cx="0" cy="0"/>
        </a:xfrm>
      </p:grpSpPr>
      <p:sp>
        <p:nvSpPr>
          <p:cNvPr id="2312" name="Google Shape;2312;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2313" name="Google Shape;2313;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 id="2147483751" r:id="rId34"/>
    <p:sldLayoutId id="214748375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464" name="Shape 3464"/>
        <p:cNvGrpSpPr/>
        <p:nvPr/>
      </p:nvGrpSpPr>
      <p:grpSpPr>
        <a:xfrm>
          <a:off x="0" y="0"/>
          <a:ext cx="0" cy="0"/>
          <a:chOff x="0" y="0"/>
          <a:chExt cx="0" cy="0"/>
        </a:xfrm>
      </p:grpSpPr>
      <p:sp>
        <p:nvSpPr>
          <p:cNvPr id="3465" name="Google Shape;3465;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3466" name="Google Shape;3466;p1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 id="2147483777" r:id="rId25"/>
    <p:sldLayoutId id="2147483778" r:id="rId26"/>
    <p:sldLayoutId id="2147483779" r:id="rId27"/>
    <p:sldLayoutId id="2147483780" r:id="rId28"/>
    <p:sldLayoutId id="2147483781" r:id="rId29"/>
    <p:sldLayoutId id="2147483782" r:id="rId30"/>
    <p:sldLayoutId id="2147483783" r:id="rId31"/>
    <p:sldLayoutId id="2147483784" r:id="rId32"/>
    <p:sldLayoutId id="2147483785" r:id="rId33"/>
    <p:sldLayoutId id="2147483786" r:id="rId34"/>
    <p:sldLayoutId id="2147483787"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0.xml"/><Relationship Id="rId3" Type="http://schemas.openxmlformats.org/officeDocument/2006/relationships/hyperlink" Target="https://youtu.be/DA0ZAnxUKDk" TargetMode="External"/><Relationship Id="rId4" Type="http://schemas.openxmlformats.org/officeDocument/2006/relationships/hyperlink" Target="http://mttkay.github.io/blog/2013/08/25/functional-reactive-programming-on-android-with-rxjava/" TargetMode="External"/><Relationship Id="rId5" Type="http://schemas.openxmlformats.org/officeDocument/2006/relationships/hyperlink" Target="https://github.com/Netflix/RxJava/tree/master/rxjava-contrib/rxjava-android" TargetMode="External"/><Relationship Id="rId6" Type="http://schemas.openxmlformats.org/officeDocument/2006/relationships/hyperlink" Target="http://www.youtube.com/watch?v=DA0ZAnxUKDk" TargetMode="External"/><Relationship Id="rId7"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1.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19.xml"/><Relationship Id="rId3" Type="http://schemas.openxmlformats.org/officeDocument/2006/relationships/hyperlink" Target="https://gist.github.com/staltz/868e7e9bc2a7b8c1f7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0" name="Shape 4620"/>
        <p:cNvGrpSpPr/>
        <p:nvPr/>
      </p:nvGrpSpPr>
      <p:grpSpPr>
        <a:xfrm>
          <a:off x="0" y="0"/>
          <a:ext cx="0" cy="0"/>
          <a:chOff x="0" y="0"/>
          <a:chExt cx="0" cy="0"/>
        </a:xfrm>
      </p:grpSpPr>
      <p:sp>
        <p:nvSpPr>
          <p:cNvPr id="4621" name="Google Shape;4621;p145"/>
          <p:cNvSpPr/>
          <p:nvPr/>
        </p:nvSpPr>
        <p:spPr>
          <a:xfrm>
            <a:off x="1212225" y="271800"/>
            <a:ext cx="6071100" cy="487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145"/>
          <p:cNvSpPr/>
          <p:nvPr/>
        </p:nvSpPr>
        <p:spPr>
          <a:xfrm>
            <a:off x="611325" y="199287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145"/>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p>
            <a:pPr indent="0" lvl="0" marL="0" rtl="0" algn="l">
              <a:spcBef>
                <a:spcPts val="0"/>
              </a:spcBef>
              <a:spcAft>
                <a:spcPts val="200"/>
              </a:spcAft>
              <a:buNone/>
            </a:pPr>
            <a:r>
              <a:rPr lang="en" sz="6500"/>
              <a:t>Reactive Programming</a:t>
            </a:r>
            <a:endParaRPr sz="6300"/>
          </a:p>
        </p:txBody>
      </p:sp>
      <p:sp>
        <p:nvSpPr>
          <p:cNvPr id="4624" name="Google Shape;4624;p145"/>
          <p:cNvSpPr/>
          <p:nvPr/>
        </p:nvSpPr>
        <p:spPr>
          <a:xfrm>
            <a:off x="6381850" y="871554"/>
            <a:ext cx="468600" cy="468600"/>
          </a:xfrm>
          <a:prstGeom prst="donut">
            <a:avLst>
              <a:gd fmla="val 7213" name="adj"/>
            </a:avLst>
          </a:prstGeom>
          <a:solidFill>
            <a:schemeClr val="lt2"/>
          </a:solidFill>
          <a:ln cap="flat" cmpd="sng" w="152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145"/>
          <p:cNvSpPr/>
          <p:nvPr/>
        </p:nvSpPr>
        <p:spPr>
          <a:xfrm>
            <a:off x="7541400" y="128610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145"/>
          <p:cNvSpPr/>
          <p:nvPr/>
        </p:nvSpPr>
        <p:spPr>
          <a:xfrm rot="5400000">
            <a:off x="5323650" y="239150"/>
            <a:ext cx="656100" cy="6992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145"/>
          <p:cNvSpPr txBox="1"/>
          <p:nvPr>
            <p:ph idx="1" type="subTitle"/>
          </p:nvPr>
        </p:nvSpPr>
        <p:spPr>
          <a:xfrm>
            <a:off x="3417850" y="3528038"/>
            <a:ext cx="43590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EVENT-DRIVEN STYLES </a:t>
            </a:r>
            <a:endParaRPr/>
          </a:p>
        </p:txBody>
      </p:sp>
      <p:grpSp>
        <p:nvGrpSpPr>
          <p:cNvPr id="4628" name="Google Shape;4628;p145"/>
          <p:cNvGrpSpPr/>
          <p:nvPr/>
        </p:nvGrpSpPr>
        <p:grpSpPr>
          <a:xfrm>
            <a:off x="4038046" y="4355894"/>
            <a:ext cx="1441458" cy="810420"/>
            <a:chOff x="4147713" y="4380688"/>
            <a:chExt cx="810400" cy="455625"/>
          </a:xfrm>
        </p:grpSpPr>
        <p:grpSp>
          <p:nvGrpSpPr>
            <p:cNvPr id="4629" name="Google Shape;4629;p145"/>
            <p:cNvGrpSpPr/>
            <p:nvPr/>
          </p:nvGrpSpPr>
          <p:grpSpPr>
            <a:xfrm>
              <a:off x="4147713" y="4380688"/>
              <a:ext cx="652700" cy="455625"/>
              <a:chOff x="582725" y="3093100"/>
              <a:chExt cx="652700" cy="455625"/>
            </a:xfrm>
          </p:grpSpPr>
          <p:sp>
            <p:nvSpPr>
              <p:cNvPr id="4630" name="Google Shape;4630;p145"/>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145"/>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145"/>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145"/>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14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145"/>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145"/>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145"/>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145"/>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14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145"/>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145"/>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145"/>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145"/>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14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145"/>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145"/>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145"/>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145"/>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14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0" name="Google Shape;4650;p145"/>
            <p:cNvGrpSpPr/>
            <p:nvPr/>
          </p:nvGrpSpPr>
          <p:grpSpPr>
            <a:xfrm>
              <a:off x="4936213" y="4392363"/>
              <a:ext cx="21900" cy="443950"/>
              <a:chOff x="1213525" y="3104775"/>
              <a:chExt cx="21900" cy="443950"/>
            </a:xfrm>
          </p:grpSpPr>
          <p:sp>
            <p:nvSpPr>
              <p:cNvPr id="4651" name="Google Shape;4651;p145"/>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145"/>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145"/>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145"/>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55" name="Google Shape;4655;p145"/>
          <p:cNvSpPr/>
          <p:nvPr/>
        </p:nvSpPr>
        <p:spPr>
          <a:xfrm>
            <a:off x="1577650" y="3406551"/>
            <a:ext cx="1840200" cy="652500"/>
          </a:xfrm>
          <a:prstGeom prst="roundRect">
            <a:avLst>
              <a:gd fmla="val 45307" name="adj"/>
            </a:avLst>
          </a:prstGeom>
          <a:solidFill>
            <a:schemeClr val="lt1"/>
          </a:solidFill>
          <a:ln cap="flat" cmpd="sng" w="9525">
            <a:solidFill>
              <a:schemeClr val="lt1"/>
            </a:solidFill>
            <a:prstDash val="solid"/>
            <a:round/>
            <a:headEnd len="sm" w="sm" type="none"/>
            <a:tailEnd len="sm" w="sm" type="none"/>
          </a:ln>
        </p:spPr>
        <p:txBody>
          <a:bodyPr anchorCtr="0" anchor="ctr" bIns="0" lIns="91425" spcFirstLastPara="1" rIns="78875" wrap="square" tIns="45700">
            <a:noAutofit/>
          </a:bodyPr>
          <a:lstStyle/>
          <a:p>
            <a:pPr indent="0" lvl="0" marL="0" rtl="0" algn="ctr">
              <a:spcBef>
                <a:spcPts val="0"/>
              </a:spcBef>
              <a:spcAft>
                <a:spcPts val="200"/>
              </a:spcAft>
              <a:buNone/>
            </a:pPr>
            <a:r>
              <a:rPr lang="en" sz="2000">
                <a:solidFill>
                  <a:schemeClr val="dk2"/>
                </a:solidFill>
                <a:latin typeface="Anton"/>
                <a:ea typeface="Anton"/>
                <a:cs typeface="Anton"/>
                <a:sym typeface="Anton"/>
              </a:rPr>
              <a:t>AND</a:t>
            </a:r>
            <a:endParaRPr sz="2000">
              <a:solidFill>
                <a:schemeClr val="dk2"/>
              </a:solidFill>
              <a:latin typeface="Anton"/>
              <a:ea typeface="Anton"/>
              <a:cs typeface="Anton"/>
              <a:sym typeface="Anto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8" name="Shape 4888"/>
        <p:cNvGrpSpPr/>
        <p:nvPr/>
      </p:nvGrpSpPr>
      <p:grpSpPr>
        <a:xfrm>
          <a:off x="0" y="0"/>
          <a:ext cx="0" cy="0"/>
          <a:chOff x="0" y="0"/>
          <a:chExt cx="0" cy="0"/>
        </a:xfrm>
      </p:grpSpPr>
      <p:sp>
        <p:nvSpPr>
          <p:cNvPr id="4889" name="Google Shape;4889;p154"/>
          <p:cNvSpPr txBox="1"/>
          <p:nvPr>
            <p:ph idx="1" type="subTitle"/>
          </p:nvPr>
        </p:nvSpPr>
        <p:spPr>
          <a:xfrm>
            <a:off x="720000" y="2132163"/>
            <a:ext cx="2336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Short </a:t>
            </a:r>
            <a:r>
              <a:rPr b="1" lang="en"/>
              <a:t>Interview with </a:t>
            </a:r>
            <a:r>
              <a:rPr b="1" lang="en"/>
              <a:t>Käppler </a:t>
            </a:r>
            <a:endParaRPr b="1"/>
          </a:p>
        </p:txBody>
      </p:sp>
      <p:sp>
        <p:nvSpPr>
          <p:cNvPr id="4890" name="Google Shape;4890;p154"/>
          <p:cNvSpPr txBox="1"/>
          <p:nvPr>
            <p:ph idx="2" type="subTitle"/>
          </p:nvPr>
        </p:nvSpPr>
        <p:spPr>
          <a:xfrm>
            <a:off x="720000" y="2557638"/>
            <a:ext cx="2336400" cy="80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https://youtu.be/DA0ZAnxUKDk</a:t>
            </a:r>
            <a:endParaRPr/>
          </a:p>
        </p:txBody>
      </p:sp>
      <p:sp>
        <p:nvSpPr>
          <p:cNvPr id="4891" name="Google Shape;4891;p154"/>
          <p:cNvSpPr txBox="1"/>
          <p:nvPr>
            <p:ph idx="3" type="subTitle"/>
          </p:nvPr>
        </p:nvSpPr>
        <p:spPr>
          <a:xfrm>
            <a:off x="3403800" y="2557638"/>
            <a:ext cx="2336400" cy="80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4"/>
              </a:rPr>
              <a:t>http://mttkay.github.io/blog/2013/08/25/functional-reactive-programming-on-android-with-rxjava/</a:t>
            </a:r>
            <a:endParaRPr/>
          </a:p>
        </p:txBody>
      </p:sp>
      <p:sp>
        <p:nvSpPr>
          <p:cNvPr id="4892" name="Google Shape;4892;p154"/>
          <p:cNvSpPr txBox="1"/>
          <p:nvPr>
            <p:ph idx="4" type="subTitle"/>
          </p:nvPr>
        </p:nvSpPr>
        <p:spPr>
          <a:xfrm>
            <a:off x="6087600" y="2557638"/>
            <a:ext cx="2336400" cy="80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5"/>
              </a:rPr>
              <a:t>https://github.com/Netflix/RxJava/tree/master/rxjava-contrib/rxjava-android</a:t>
            </a:r>
            <a:endParaRPr/>
          </a:p>
        </p:txBody>
      </p:sp>
      <p:sp>
        <p:nvSpPr>
          <p:cNvPr id="4893" name="Google Shape;4893;p1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those who are interested in more</a:t>
            </a:r>
            <a:endParaRPr/>
          </a:p>
        </p:txBody>
      </p:sp>
      <p:sp>
        <p:nvSpPr>
          <p:cNvPr id="4894" name="Google Shape;4894;p154"/>
          <p:cNvSpPr txBox="1"/>
          <p:nvPr>
            <p:ph idx="5" type="subTitle"/>
          </p:nvPr>
        </p:nvSpPr>
        <p:spPr>
          <a:xfrm>
            <a:off x="3403800" y="2132163"/>
            <a:ext cx="2336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Käppler’s Site and Blog</a:t>
            </a:r>
            <a:endParaRPr/>
          </a:p>
        </p:txBody>
      </p:sp>
      <p:sp>
        <p:nvSpPr>
          <p:cNvPr id="4895" name="Google Shape;4895;p154"/>
          <p:cNvSpPr txBox="1"/>
          <p:nvPr>
            <p:ph idx="6" type="subTitle"/>
          </p:nvPr>
        </p:nvSpPr>
        <p:spPr>
          <a:xfrm>
            <a:off x="6087600" y="2132163"/>
            <a:ext cx="2336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RxJava Android library</a:t>
            </a:r>
            <a:endParaRPr/>
          </a:p>
        </p:txBody>
      </p:sp>
      <p:pic>
        <p:nvPicPr>
          <p:cNvPr descr="Episode #2: Synchronising threads by hand is hard and yet, launching an asynchronous task is a very common need in well designed UI code. There must be a better way.&#10;&#10;In this second episode of root access Berlin, Mustafa Sezgin explains the principles of Reactive Programming. He and his team at SoundCloud have been refactoring several UI elements of the SoundCloud Android application using the RxJava library built by Netflix engineers.&#10;&#10;Follow-up links:&#10;&#10;Martin Görner: http://plus.google.com/+MartinGorner&#10;Mustafa Sezgin: https://soundcloud.com/mufaasa&#10;RxJava: https://github.com/Netflix/RxJava&#10;&#10;root access Berlin is recorded at the new studio at the Factory in Berlin. The show features CTOs from the Berlin startup scene talking about their favourite pieces of technology.&#10;&#10;For more Root Access, see our playlist: http://www.youtube.com/playlist?list=PLOU2XLYxmsILjw2c4ImxWXvi4vPrLCjYv" id="4896" name="Google Shape;4896;p154" title="root access Berlin #2: SoundCloud on Reactive Programming">
            <a:hlinkClick r:id="rId6"/>
          </p:cNvPr>
          <p:cNvPicPr preferRelativeResize="0"/>
          <p:nvPr/>
        </p:nvPicPr>
        <p:blipFill>
          <a:blip r:embed="rId7">
            <a:alphaModFix/>
          </a:blip>
          <a:stretch>
            <a:fillRect/>
          </a:stretch>
        </p:blipFill>
        <p:spPr>
          <a:xfrm>
            <a:off x="1025988" y="3189050"/>
            <a:ext cx="1724425" cy="1293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6"/>
                                        </p:tgtEl>
                                        <p:attrNameLst>
                                          <p:attrName>style.visibility</p:attrName>
                                        </p:attrNameLst>
                                      </p:cBhvr>
                                      <p:to>
                                        <p:strVal val="visible"/>
                                      </p:to>
                                    </p:set>
                                    <p:animEffect filter="fade" transition="in">
                                      <p:cBhvr>
                                        <p:cTn dur="1000"/>
                                        <p:tgtEl>
                                          <p:spTgt spid="4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0" name="Shape 4900"/>
        <p:cNvGrpSpPr/>
        <p:nvPr/>
      </p:nvGrpSpPr>
      <p:grpSpPr>
        <a:xfrm>
          <a:off x="0" y="0"/>
          <a:ext cx="0" cy="0"/>
          <a:chOff x="0" y="0"/>
          <a:chExt cx="0" cy="0"/>
        </a:xfrm>
      </p:grpSpPr>
      <p:sp>
        <p:nvSpPr>
          <p:cNvPr id="4901" name="Google Shape;4901;p1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COMPANIES USING REACTIVEX</a:t>
            </a:r>
            <a:endParaRPr/>
          </a:p>
        </p:txBody>
      </p:sp>
      <p:pic>
        <p:nvPicPr>
          <p:cNvPr id="4902" name="Google Shape;4902;p155"/>
          <p:cNvPicPr preferRelativeResize="0"/>
          <p:nvPr/>
        </p:nvPicPr>
        <p:blipFill>
          <a:blip r:embed="rId3">
            <a:alphaModFix/>
          </a:blip>
          <a:stretch>
            <a:fillRect/>
          </a:stretch>
        </p:blipFill>
        <p:spPr>
          <a:xfrm>
            <a:off x="1024800" y="803375"/>
            <a:ext cx="1981450" cy="1981450"/>
          </a:xfrm>
          <a:prstGeom prst="rect">
            <a:avLst/>
          </a:prstGeom>
          <a:noFill/>
          <a:ln>
            <a:noFill/>
          </a:ln>
        </p:spPr>
      </p:pic>
      <p:pic>
        <p:nvPicPr>
          <p:cNvPr id="4903" name="Google Shape;4903;p155"/>
          <p:cNvPicPr preferRelativeResize="0"/>
          <p:nvPr/>
        </p:nvPicPr>
        <p:blipFill>
          <a:blip r:embed="rId4">
            <a:alphaModFix/>
          </a:blip>
          <a:stretch>
            <a:fillRect/>
          </a:stretch>
        </p:blipFill>
        <p:spPr>
          <a:xfrm>
            <a:off x="1007976" y="2956337"/>
            <a:ext cx="1500052" cy="1503713"/>
          </a:xfrm>
          <a:prstGeom prst="rect">
            <a:avLst/>
          </a:prstGeom>
          <a:noFill/>
          <a:ln>
            <a:noFill/>
          </a:ln>
        </p:spPr>
      </p:pic>
      <p:pic>
        <p:nvPicPr>
          <p:cNvPr id="4904" name="Google Shape;4904;p155"/>
          <p:cNvPicPr preferRelativeResize="0"/>
          <p:nvPr/>
        </p:nvPicPr>
        <p:blipFill>
          <a:blip r:embed="rId5">
            <a:alphaModFix/>
          </a:blip>
          <a:stretch>
            <a:fillRect/>
          </a:stretch>
        </p:blipFill>
        <p:spPr>
          <a:xfrm>
            <a:off x="3237556" y="879325"/>
            <a:ext cx="2744694" cy="1829349"/>
          </a:xfrm>
          <a:prstGeom prst="rect">
            <a:avLst/>
          </a:prstGeom>
          <a:noFill/>
          <a:ln>
            <a:noFill/>
          </a:ln>
        </p:spPr>
      </p:pic>
      <p:pic>
        <p:nvPicPr>
          <p:cNvPr id="4905" name="Google Shape;4905;p155"/>
          <p:cNvPicPr preferRelativeResize="0"/>
          <p:nvPr/>
        </p:nvPicPr>
        <p:blipFill>
          <a:blip r:embed="rId6">
            <a:alphaModFix/>
          </a:blip>
          <a:stretch>
            <a:fillRect/>
          </a:stretch>
        </p:blipFill>
        <p:spPr>
          <a:xfrm>
            <a:off x="3262525" y="2973949"/>
            <a:ext cx="1981452" cy="1486101"/>
          </a:xfrm>
          <a:prstGeom prst="rect">
            <a:avLst/>
          </a:prstGeom>
          <a:noFill/>
          <a:ln>
            <a:noFill/>
          </a:ln>
        </p:spPr>
      </p:pic>
      <p:pic>
        <p:nvPicPr>
          <p:cNvPr id="4906" name="Google Shape;4906;p155"/>
          <p:cNvPicPr preferRelativeResize="0"/>
          <p:nvPr/>
        </p:nvPicPr>
        <p:blipFill>
          <a:blip r:embed="rId7">
            <a:alphaModFix/>
          </a:blip>
          <a:stretch>
            <a:fillRect/>
          </a:stretch>
        </p:blipFill>
        <p:spPr>
          <a:xfrm>
            <a:off x="5752084" y="787950"/>
            <a:ext cx="2641914" cy="1981451"/>
          </a:xfrm>
          <a:prstGeom prst="rect">
            <a:avLst/>
          </a:prstGeom>
          <a:noFill/>
          <a:ln>
            <a:noFill/>
          </a:ln>
        </p:spPr>
      </p:pic>
      <p:pic>
        <p:nvPicPr>
          <p:cNvPr id="4907" name="Google Shape;4907;p155"/>
          <p:cNvPicPr preferRelativeResize="0"/>
          <p:nvPr/>
        </p:nvPicPr>
        <p:blipFill>
          <a:blip r:embed="rId8">
            <a:alphaModFix/>
          </a:blip>
          <a:stretch>
            <a:fillRect/>
          </a:stretch>
        </p:blipFill>
        <p:spPr>
          <a:xfrm>
            <a:off x="6024076" y="2784575"/>
            <a:ext cx="1500050" cy="182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1" name="Shape 4911"/>
        <p:cNvGrpSpPr/>
        <p:nvPr/>
      </p:nvGrpSpPr>
      <p:grpSpPr>
        <a:xfrm>
          <a:off x="0" y="0"/>
          <a:ext cx="0" cy="0"/>
          <a:chOff x="0" y="0"/>
          <a:chExt cx="0" cy="0"/>
        </a:xfrm>
      </p:grpSpPr>
      <p:sp>
        <p:nvSpPr>
          <p:cNvPr id="4912" name="Google Shape;4912;p156"/>
          <p:cNvSpPr/>
          <p:nvPr/>
        </p:nvSpPr>
        <p:spPr>
          <a:xfrm>
            <a:off x="1806075" y="271800"/>
            <a:ext cx="5532000" cy="487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156"/>
          <p:cNvSpPr txBox="1"/>
          <p:nvPr>
            <p:ph idx="1" type="body"/>
          </p:nvPr>
        </p:nvSpPr>
        <p:spPr>
          <a:xfrm>
            <a:off x="2448075" y="1302750"/>
            <a:ext cx="4372500" cy="2353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Switched from legacy Oracle system to Akka Platform from Lightbend</a:t>
            </a:r>
            <a:endParaRPr sz="1900"/>
          </a:p>
          <a:p>
            <a:pPr indent="-349250" lvl="0" marL="457200" rtl="0" algn="l">
              <a:spcBef>
                <a:spcPts val="0"/>
              </a:spcBef>
              <a:spcAft>
                <a:spcPts val="0"/>
              </a:spcAft>
              <a:buSzPts val="1900"/>
              <a:buChar char="●"/>
            </a:pPr>
            <a:r>
              <a:rPr lang="en" sz="1900"/>
              <a:t>Old system requires 20gb memory </a:t>
            </a:r>
            <a:r>
              <a:rPr lang="en" sz="1900"/>
              <a:t>whereas</a:t>
            </a:r>
            <a:r>
              <a:rPr lang="en" sz="1900"/>
              <a:t> Akka on JVM needs under 500mb.</a:t>
            </a:r>
            <a:endParaRPr sz="1900"/>
          </a:p>
          <a:p>
            <a:pPr indent="-349250" lvl="0" marL="457200" rtl="0" algn="l">
              <a:spcBef>
                <a:spcPts val="0"/>
              </a:spcBef>
              <a:spcAft>
                <a:spcPts val="0"/>
              </a:spcAft>
              <a:buSzPts val="1900"/>
              <a:buChar char="●"/>
            </a:pPr>
            <a:r>
              <a:rPr lang="en" sz="1900"/>
              <a:t>Much more memory efficient</a:t>
            </a:r>
            <a:endParaRPr sz="1900"/>
          </a:p>
          <a:p>
            <a:pPr indent="-349250" lvl="0" marL="457200" rtl="0" algn="l">
              <a:spcBef>
                <a:spcPts val="0"/>
              </a:spcBef>
              <a:spcAft>
                <a:spcPts val="0"/>
              </a:spcAft>
              <a:buSzPts val="1900"/>
              <a:buChar char="●"/>
            </a:pPr>
            <a:r>
              <a:rPr lang="en" sz="1900"/>
              <a:t>Total cost of ownership cut in half</a:t>
            </a:r>
            <a:endParaRPr sz="1900"/>
          </a:p>
          <a:p>
            <a:pPr indent="-349250" lvl="0" marL="457200" rtl="0" algn="l">
              <a:spcBef>
                <a:spcPts val="0"/>
              </a:spcBef>
              <a:spcAft>
                <a:spcPts val="0"/>
              </a:spcAft>
              <a:buSzPts val="1900"/>
              <a:buChar char="●"/>
            </a:pPr>
            <a:r>
              <a:rPr lang="en" sz="1900"/>
              <a:t>Average customer response time went from  six seconds to 2.4 seconds</a:t>
            </a:r>
            <a:endParaRPr sz="1900"/>
          </a:p>
          <a:p>
            <a:pPr indent="-349250" lvl="0" marL="457200" rtl="0" algn="l">
              <a:spcBef>
                <a:spcPts val="0"/>
              </a:spcBef>
              <a:spcAft>
                <a:spcPts val="0"/>
              </a:spcAft>
              <a:buSzPts val="1900"/>
              <a:buChar char="●"/>
            </a:pPr>
            <a:r>
              <a:rPr lang="en" sz="1900"/>
              <a:t>1.6 thousand orders per minute </a:t>
            </a:r>
            <a:r>
              <a:rPr lang="en" sz="1900"/>
              <a:t>improved</a:t>
            </a:r>
            <a:r>
              <a:rPr lang="en" sz="1900"/>
              <a:t> to 12,000 per minute</a:t>
            </a:r>
            <a:endParaRPr sz="1900"/>
          </a:p>
          <a:p>
            <a:pPr indent="0" lvl="0" marL="457200" rtl="0" algn="l">
              <a:spcBef>
                <a:spcPts val="1600"/>
              </a:spcBef>
              <a:spcAft>
                <a:spcPts val="0"/>
              </a:spcAft>
              <a:buNone/>
            </a:pPr>
            <a:r>
              <a:t/>
            </a:r>
            <a:endParaRPr sz="1900"/>
          </a:p>
          <a:p>
            <a:pPr indent="0" lvl="0" marL="0" rtl="0" algn="l">
              <a:spcBef>
                <a:spcPts val="1600"/>
              </a:spcBef>
              <a:spcAft>
                <a:spcPts val="0"/>
              </a:spcAft>
              <a:buNone/>
            </a:pPr>
            <a:r>
              <a:t/>
            </a:r>
            <a:endParaRPr sz="1900">
              <a:solidFill>
                <a:schemeClr val="lt1"/>
              </a:solidFill>
            </a:endParaRPr>
          </a:p>
        </p:txBody>
      </p:sp>
      <p:sp>
        <p:nvSpPr>
          <p:cNvPr id="4914" name="Google Shape;4914;p156"/>
          <p:cNvSpPr/>
          <p:nvPr/>
        </p:nvSpPr>
        <p:spPr>
          <a:xfrm>
            <a:off x="6605713" y="44064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5" name="Google Shape;4915;p156"/>
          <p:cNvGrpSpPr/>
          <p:nvPr/>
        </p:nvGrpSpPr>
        <p:grpSpPr>
          <a:xfrm rot="-5400000">
            <a:off x="7298071" y="3347306"/>
            <a:ext cx="1441458" cy="810420"/>
            <a:chOff x="4147713" y="4380688"/>
            <a:chExt cx="810400" cy="455625"/>
          </a:xfrm>
        </p:grpSpPr>
        <p:grpSp>
          <p:nvGrpSpPr>
            <p:cNvPr id="4916" name="Google Shape;4916;p156"/>
            <p:cNvGrpSpPr/>
            <p:nvPr/>
          </p:nvGrpSpPr>
          <p:grpSpPr>
            <a:xfrm>
              <a:off x="4147713" y="4380688"/>
              <a:ext cx="652700" cy="455625"/>
              <a:chOff x="582725" y="3093100"/>
              <a:chExt cx="652700" cy="455625"/>
            </a:xfrm>
          </p:grpSpPr>
          <p:sp>
            <p:nvSpPr>
              <p:cNvPr id="4917" name="Google Shape;4917;p15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15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15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15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15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15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15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15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15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15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15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15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15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15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15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15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15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15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15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15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7" name="Google Shape;4937;p156"/>
            <p:cNvGrpSpPr/>
            <p:nvPr/>
          </p:nvGrpSpPr>
          <p:grpSpPr>
            <a:xfrm>
              <a:off x="4936213" y="4392363"/>
              <a:ext cx="21900" cy="443950"/>
              <a:chOff x="1213525" y="3104775"/>
              <a:chExt cx="21900" cy="443950"/>
            </a:xfrm>
          </p:grpSpPr>
          <p:sp>
            <p:nvSpPr>
              <p:cNvPr id="4938" name="Google Shape;4938;p15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15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15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15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42" name="Google Shape;4942;p156"/>
          <p:cNvGrpSpPr/>
          <p:nvPr/>
        </p:nvGrpSpPr>
        <p:grpSpPr>
          <a:xfrm>
            <a:off x="52621" y="2166532"/>
            <a:ext cx="1441458" cy="810420"/>
            <a:chOff x="4147713" y="4380688"/>
            <a:chExt cx="810400" cy="455625"/>
          </a:xfrm>
        </p:grpSpPr>
        <p:grpSp>
          <p:nvGrpSpPr>
            <p:cNvPr id="4943" name="Google Shape;4943;p156"/>
            <p:cNvGrpSpPr/>
            <p:nvPr/>
          </p:nvGrpSpPr>
          <p:grpSpPr>
            <a:xfrm>
              <a:off x="4147713" y="4380688"/>
              <a:ext cx="652700" cy="455625"/>
              <a:chOff x="582725" y="3093100"/>
              <a:chExt cx="652700" cy="455625"/>
            </a:xfrm>
          </p:grpSpPr>
          <p:sp>
            <p:nvSpPr>
              <p:cNvPr id="4944" name="Google Shape;4944;p156"/>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156"/>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156"/>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156"/>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15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156"/>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156"/>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156"/>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156"/>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15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156"/>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156"/>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156"/>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156"/>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15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156"/>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156"/>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156"/>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156"/>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15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4" name="Google Shape;4964;p156"/>
            <p:cNvGrpSpPr/>
            <p:nvPr/>
          </p:nvGrpSpPr>
          <p:grpSpPr>
            <a:xfrm>
              <a:off x="4936213" y="4392363"/>
              <a:ext cx="21900" cy="443950"/>
              <a:chOff x="1213525" y="3104775"/>
              <a:chExt cx="21900" cy="443950"/>
            </a:xfrm>
          </p:grpSpPr>
          <p:sp>
            <p:nvSpPr>
              <p:cNvPr id="4965" name="Google Shape;4965;p156"/>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156"/>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156"/>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156"/>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969" name="Google Shape;4969;p156"/>
          <p:cNvPicPr preferRelativeResize="0"/>
          <p:nvPr/>
        </p:nvPicPr>
        <p:blipFill>
          <a:blip r:embed="rId3">
            <a:alphaModFix/>
          </a:blip>
          <a:stretch>
            <a:fillRect/>
          </a:stretch>
        </p:blipFill>
        <p:spPr>
          <a:xfrm>
            <a:off x="3143250" y="473275"/>
            <a:ext cx="2857500" cy="6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3" name="Shape 4973"/>
        <p:cNvGrpSpPr/>
        <p:nvPr/>
      </p:nvGrpSpPr>
      <p:grpSpPr>
        <a:xfrm>
          <a:off x="0" y="0"/>
          <a:ext cx="0" cy="0"/>
          <a:chOff x="0" y="0"/>
          <a:chExt cx="0" cy="0"/>
        </a:xfrm>
      </p:grpSpPr>
      <p:sp>
        <p:nvSpPr>
          <p:cNvPr id="4974" name="Google Shape;4974;p157"/>
          <p:cNvSpPr txBox="1"/>
          <p:nvPr>
            <p:ph idx="1" type="body"/>
          </p:nvPr>
        </p:nvSpPr>
        <p:spPr>
          <a:xfrm>
            <a:off x="1957950" y="2151950"/>
            <a:ext cx="4725000" cy="22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used the following technologies:</a:t>
            </a:r>
            <a:endParaRPr sz="1900"/>
          </a:p>
          <a:p>
            <a:pPr indent="-349250" lvl="0" marL="457200" rtl="0" algn="l">
              <a:spcBef>
                <a:spcPts val="0"/>
              </a:spcBef>
              <a:spcAft>
                <a:spcPts val="0"/>
              </a:spcAft>
              <a:buSzPts val="1900"/>
              <a:buChar char="●"/>
            </a:pPr>
            <a:r>
              <a:rPr lang="en" sz="1900"/>
              <a:t>Spring Boot as fundamental application framework</a:t>
            </a:r>
            <a:endParaRPr sz="1900"/>
          </a:p>
          <a:p>
            <a:pPr indent="-349250" lvl="0" marL="457200" rtl="0" algn="l">
              <a:spcBef>
                <a:spcPts val="0"/>
              </a:spcBef>
              <a:spcAft>
                <a:spcPts val="0"/>
              </a:spcAft>
              <a:buSzPts val="1900"/>
              <a:buChar char="●"/>
            </a:pPr>
            <a:r>
              <a:rPr lang="en" sz="1900"/>
              <a:t>Reactor (Core), implementation of the reactive API</a:t>
            </a:r>
            <a:endParaRPr sz="1900"/>
          </a:p>
          <a:p>
            <a:pPr indent="-349250" lvl="0" marL="457200" rtl="0" algn="l">
              <a:spcBef>
                <a:spcPts val="0"/>
              </a:spcBef>
              <a:spcAft>
                <a:spcPts val="0"/>
              </a:spcAft>
              <a:buSzPts val="1900"/>
              <a:buChar char="●"/>
            </a:pPr>
            <a:r>
              <a:rPr lang="en" sz="1900"/>
              <a:t>Spring’s WebFlux for HTTP based communication with reactive API</a:t>
            </a:r>
            <a:endParaRPr sz="1900"/>
          </a:p>
          <a:p>
            <a:pPr indent="-349250" lvl="0" marL="457200" rtl="0" algn="l">
              <a:spcBef>
                <a:spcPts val="0"/>
              </a:spcBef>
              <a:spcAft>
                <a:spcPts val="0"/>
              </a:spcAft>
              <a:buSzPts val="1900"/>
              <a:buChar char="●"/>
            </a:pPr>
            <a:r>
              <a:rPr lang="en" sz="1900"/>
              <a:t>Reactor Kafka, a reactive API built on top of Apache’s Kafka API</a:t>
            </a:r>
            <a:endParaRPr sz="1900"/>
          </a:p>
          <a:p>
            <a:pPr indent="0" lvl="0" marL="457200" rtl="0" algn="l">
              <a:spcBef>
                <a:spcPts val="0"/>
              </a:spcBef>
              <a:spcAft>
                <a:spcPts val="0"/>
              </a:spcAft>
              <a:buNone/>
            </a:pPr>
            <a:r>
              <a:t/>
            </a:r>
            <a:endParaRPr sz="1600"/>
          </a:p>
        </p:txBody>
      </p:sp>
      <p:pic>
        <p:nvPicPr>
          <p:cNvPr id="4975" name="Google Shape;4975;p157"/>
          <p:cNvPicPr preferRelativeResize="0"/>
          <p:nvPr/>
        </p:nvPicPr>
        <p:blipFill rotWithShape="1">
          <a:blip r:embed="rId3">
            <a:alphaModFix/>
          </a:blip>
          <a:srcRect b="11637" l="0" r="5320" t="0"/>
          <a:stretch/>
        </p:blipFill>
        <p:spPr>
          <a:xfrm>
            <a:off x="1657200" y="273250"/>
            <a:ext cx="5482952" cy="17441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79" name="Shape 4979"/>
        <p:cNvGrpSpPr/>
        <p:nvPr/>
      </p:nvGrpSpPr>
      <p:grpSpPr>
        <a:xfrm>
          <a:off x="0" y="0"/>
          <a:ext cx="0" cy="0"/>
          <a:chOff x="0" y="0"/>
          <a:chExt cx="0" cy="0"/>
        </a:xfrm>
      </p:grpSpPr>
      <p:sp>
        <p:nvSpPr>
          <p:cNvPr id="4980" name="Google Shape;4980;p158"/>
          <p:cNvSpPr txBox="1"/>
          <p:nvPr>
            <p:ph type="title"/>
          </p:nvPr>
        </p:nvSpPr>
        <p:spPr>
          <a:xfrm>
            <a:off x="567600" y="4387725"/>
            <a:ext cx="7704000" cy="754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300"/>
              <a:t>BUILT FULLY REACTIVE PIPELINE </a:t>
            </a:r>
            <a:r>
              <a:rPr lang="en" sz="3400">
                <a:solidFill>
                  <a:schemeClr val="lt1"/>
                </a:solidFill>
              </a:rPr>
              <a:t>START TO FINISH</a:t>
            </a:r>
            <a:endParaRPr sz="3200">
              <a:solidFill>
                <a:schemeClr val="lt1"/>
              </a:solidFill>
            </a:endParaRPr>
          </a:p>
        </p:txBody>
      </p:sp>
      <p:grpSp>
        <p:nvGrpSpPr>
          <p:cNvPr id="4981" name="Google Shape;4981;p158"/>
          <p:cNvGrpSpPr/>
          <p:nvPr/>
        </p:nvGrpSpPr>
        <p:grpSpPr>
          <a:xfrm rot="-5400000">
            <a:off x="8185207" y="3009456"/>
            <a:ext cx="1441458" cy="810420"/>
            <a:chOff x="4147713" y="4380688"/>
            <a:chExt cx="810400" cy="455625"/>
          </a:xfrm>
        </p:grpSpPr>
        <p:grpSp>
          <p:nvGrpSpPr>
            <p:cNvPr id="4982" name="Google Shape;4982;p158"/>
            <p:cNvGrpSpPr/>
            <p:nvPr/>
          </p:nvGrpSpPr>
          <p:grpSpPr>
            <a:xfrm>
              <a:off x="4147713" y="4380688"/>
              <a:ext cx="652700" cy="455625"/>
              <a:chOff x="582725" y="3093100"/>
              <a:chExt cx="652700" cy="455625"/>
            </a:xfrm>
          </p:grpSpPr>
          <p:sp>
            <p:nvSpPr>
              <p:cNvPr id="4983" name="Google Shape;4983;p158"/>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158"/>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158"/>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158"/>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15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158"/>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158"/>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158"/>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158"/>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15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158"/>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158"/>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158"/>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158"/>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15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158"/>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158"/>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158"/>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158"/>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15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3" name="Google Shape;5003;p158"/>
            <p:cNvGrpSpPr/>
            <p:nvPr/>
          </p:nvGrpSpPr>
          <p:grpSpPr>
            <a:xfrm>
              <a:off x="4936213" y="4392363"/>
              <a:ext cx="21900" cy="443950"/>
              <a:chOff x="1213525" y="3104775"/>
              <a:chExt cx="21900" cy="443950"/>
            </a:xfrm>
          </p:grpSpPr>
          <p:sp>
            <p:nvSpPr>
              <p:cNvPr id="5004" name="Google Shape;5004;p158"/>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158"/>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158"/>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158"/>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08" name="Google Shape;5008;p158"/>
          <p:cNvSpPr/>
          <p:nvPr/>
        </p:nvSpPr>
        <p:spPr>
          <a:xfrm>
            <a:off x="0" y="4512625"/>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2" name="Shape 5012"/>
        <p:cNvGrpSpPr/>
        <p:nvPr/>
      </p:nvGrpSpPr>
      <p:grpSpPr>
        <a:xfrm>
          <a:off x="0" y="0"/>
          <a:ext cx="0" cy="0"/>
          <a:chOff x="0" y="0"/>
          <a:chExt cx="0" cy="0"/>
        </a:xfrm>
      </p:grpSpPr>
      <p:sp>
        <p:nvSpPr>
          <p:cNvPr id="5013" name="Google Shape;5013;p159"/>
          <p:cNvSpPr/>
          <p:nvPr/>
        </p:nvSpPr>
        <p:spPr>
          <a:xfrm>
            <a:off x="2173050" y="271800"/>
            <a:ext cx="47979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4" name="Google Shape;5014;p159"/>
          <p:cNvGrpSpPr/>
          <p:nvPr/>
        </p:nvGrpSpPr>
        <p:grpSpPr>
          <a:xfrm>
            <a:off x="258783" y="2867769"/>
            <a:ext cx="1441458" cy="810420"/>
            <a:chOff x="4147713" y="4380688"/>
            <a:chExt cx="810400" cy="455625"/>
          </a:xfrm>
        </p:grpSpPr>
        <p:grpSp>
          <p:nvGrpSpPr>
            <p:cNvPr id="5015" name="Google Shape;5015;p159"/>
            <p:cNvGrpSpPr/>
            <p:nvPr/>
          </p:nvGrpSpPr>
          <p:grpSpPr>
            <a:xfrm>
              <a:off x="4147713" y="4380688"/>
              <a:ext cx="652700" cy="455625"/>
              <a:chOff x="582725" y="3093100"/>
              <a:chExt cx="652700" cy="455625"/>
            </a:xfrm>
          </p:grpSpPr>
          <p:sp>
            <p:nvSpPr>
              <p:cNvPr id="5016" name="Google Shape;5016;p15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15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15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15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15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15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15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15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15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15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15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15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15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15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15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15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15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15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15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15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6" name="Google Shape;5036;p159"/>
            <p:cNvGrpSpPr/>
            <p:nvPr/>
          </p:nvGrpSpPr>
          <p:grpSpPr>
            <a:xfrm>
              <a:off x="4936213" y="4392363"/>
              <a:ext cx="21900" cy="443950"/>
              <a:chOff x="1213525" y="3104775"/>
              <a:chExt cx="21900" cy="443950"/>
            </a:xfrm>
          </p:grpSpPr>
          <p:sp>
            <p:nvSpPr>
              <p:cNvPr id="5037" name="Google Shape;5037;p15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15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15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15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41" name="Google Shape;5041;p159"/>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2" name="Google Shape;5042;p159"/>
          <p:cNvGrpSpPr/>
          <p:nvPr/>
        </p:nvGrpSpPr>
        <p:grpSpPr>
          <a:xfrm rot="-5400000">
            <a:off x="6771621" y="1652169"/>
            <a:ext cx="1441458" cy="810420"/>
            <a:chOff x="4147713" y="4380688"/>
            <a:chExt cx="810400" cy="455625"/>
          </a:xfrm>
        </p:grpSpPr>
        <p:grpSp>
          <p:nvGrpSpPr>
            <p:cNvPr id="5043" name="Google Shape;5043;p159"/>
            <p:cNvGrpSpPr/>
            <p:nvPr/>
          </p:nvGrpSpPr>
          <p:grpSpPr>
            <a:xfrm>
              <a:off x="4147713" y="4380688"/>
              <a:ext cx="652700" cy="455625"/>
              <a:chOff x="582725" y="3093100"/>
              <a:chExt cx="652700" cy="455625"/>
            </a:xfrm>
          </p:grpSpPr>
          <p:sp>
            <p:nvSpPr>
              <p:cNvPr id="5044" name="Google Shape;5044;p159"/>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159"/>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159"/>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159"/>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15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159"/>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159"/>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159"/>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159"/>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15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159"/>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159"/>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159"/>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159"/>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15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159"/>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159"/>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159"/>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159"/>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15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4" name="Google Shape;5064;p159"/>
            <p:cNvGrpSpPr/>
            <p:nvPr/>
          </p:nvGrpSpPr>
          <p:grpSpPr>
            <a:xfrm>
              <a:off x="4936213" y="4392363"/>
              <a:ext cx="21900" cy="443950"/>
              <a:chOff x="1213525" y="3104775"/>
              <a:chExt cx="21900" cy="443950"/>
            </a:xfrm>
          </p:grpSpPr>
          <p:sp>
            <p:nvSpPr>
              <p:cNvPr id="5065" name="Google Shape;5065;p159"/>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159"/>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159"/>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159"/>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69" name="Google Shape;5069;p159"/>
          <p:cNvSpPr/>
          <p:nvPr/>
        </p:nvSpPr>
        <p:spPr>
          <a:xfrm>
            <a:off x="2173075" y="2867775"/>
            <a:ext cx="7373400" cy="6561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5070" name="Google Shape;5070;p159"/>
          <p:cNvSpPr/>
          <p:nvPr/>
        </p:nvSpPr>
        <p:spPr>
          <a:xfrm>
            <a:off x="4096800" y="990950"/>
            <a:ext cx="950400" cy="950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159"/>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Comparison</a:t>
            </a:r>
            <a:endParaRPr>
              <a:solidFill>
                <a:schemeClr val="lt1"/>
              </a:solidFill>
            </a:endParaRPr>
          </a:p>
        </p:txBody>
      </p:sp>
      <p:sp>
        <p:nvSpPr>
          <p:cNvPr id="5072" name="Google Shape;5072;p159"/>
          <p:cNvSpPr txBox="1"/>
          <p:nvPr>
            <p:ph idx="2" type="title"/>
          </p:nvPr>
        </p:nvSpPr>
        <p:spPr>
          <a:xfrm>
            <a:off x="4158175" y="1226725"/>
            <a:ext cx="827400" cy="478800"/>
          </a:xfrm>
          <a:prstGeom prst="rect">
            <a:avLst/>
          </a:prstGeom>
        </p:spPr>
        <p:txBody>
          <a:bodyPr anchorCtr="0" anchor="ctr" bIns="0" lIns="91425" spcFirstLastPara="1" rIns="91425" wrap="square" tIns="91425">
            <a:noAutofit/>
          </a:bodyPr>
          <a:lstStyle/>
          <a:p>
            <a:pPr indent="0" lvl="0" marL="0" rtl="0" algn="ctr">
              <a:spcBef>
                <a:spcPts val="0"/>
              </a:spcBef>
              <a:spcAft>
                <a:spcPts val="0"/>
              </a:spcAft>
              <a:buNone/>
            </a:pPr>
            <a:r>
              <a:rPr lang="en"/>
              <a:t>5</a:t>
            </a:r>
            <a:endParaRPr/>
          </a:p>
        </p:txBody>
      </p:sp>
      <p:sp>
        <p:nvSpPr>
          <p:cNvPr id="5073" name="Google Shape;5073;p159"/>
          <p:cNvSpPr txBox="1"/>
          <p:nvPr>
            <p:ph idx="1" type="subTitle"/>
          </p:nvPr>
        </p:nvSpPr>
        <p:spPr>
          <a:xfrm>
            <a:off x="2391925" y="2974437"/>
            <a:ext cx="4360200" cy="4428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a:t>Reactive Programming</a:t>
            </a:r>
            <a:endParaRPr/>
          </a:p>
        </p:txBody>
      </p:sp>
      <p:sp>
        <p:nvSpPr>
          <p:cNvPr id="5074" name="Google Shape;5074;p159"/>
          <p:cNvSpPr/>
          <p:nvPr/>
        </p:nvSpPr>
        <p:spPr>
          <a:xfrm>
            <a:off x="4012500" y="9909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8" name="Shape 5078"/>
        <p:cNvGrpSpPr/>
        <p:nvPr/>
      </p:nvGrpSpPr>
      <p:grpSpPr>
        <a:xfrm>
          <a:off x="0" y="0"/>
          <a:ext cx="0" cy="0"/>
          <a:chOff x="0" y="0"/>
          <a:chExt cx="0" cy="0"/>
        </a:xfrm>
      </p:grpSpPr>
      <p:sp>
        <p:nvSpPr>
          <p:cNvPr id="5079" name="Google Shape;5079;p160"/>
          <p:cNvSpPr txBox="1"/>
          <p:nvPr>
            <p:ph type="title"/>
          </p:nvPr>
        </p:nvSpPr>
        <p:spPr>
          <a:xfrm>
            <a:off x="1458050" y="2309138"/>
            <a:ext cx="1028700" cy="54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5080" name="Google Shape;5080;p160"/>
          <p:cNvSpPr txBox="1"/>
          <p:nvPr>
            <p:ph idx="1" type="subTitle"/>
          </p:nvPr>
        </p:nvSpPr>
        <p:spPr>
          <a:xfrm>
            <a:off x="715100" y="3153521"/>
            <a:ext cx="2514600" cy="10275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Library Implementations for many languages: RxJava, RxPy, Rx.NET, etc.</a:t>
            </a:r>
            <a:endParaRPr/>
          </a:p>
          <a:p>
            <a:pPr indent="-317500" lvl="0" marL="457200" rtl="0" algn="ctr">
              <a:spcBef>
                <a:spcPts val="0"/>
              </a:spcBef>
              <a:spcAft>
                <a:spcPts val="0"/>
              </a:spcAft>
              <a:buSzPts val="1400"/>
              <a:buChar char="●"/>
            </a:pPr>
            <a:r>
              <a:rPr lang="en"/>
              <a:t>Event streams</a:t>
            </a:r>
            <a:endParaRPr/>
          </a:p>
          <a:p>
            <a:pPr indent="-317500" lvl="0" marL="457200" rtl="0" algn="ctr">
              <a:spcBef>
                <a:spcPts val="0"/>
              </a:spcBef>
              <a:spcAft>
                <a:spcPts val="0"/>
              </a:spcAft>
              <a:buSzPts val="1400"/>
              <a:buChar char="●"/>
            </a:pPr>
            <a:r>
              <a:rPr lang="en"/>
              <a:t>asynchronous</a:t>
            </a:r>
            <a:endParaRPr/>
          </a:p>
          <a:p>
            <a:pPr indent="-317500" lvl="0" marL="457200" rtl="0" algn="ctr">
              <a:spcBef>
                <a:spcPts val="0"/>
              </a:spcBef>
              <a:spcAft>
                <a:spcPts val="0"/>
              </a:spcAft>
              <a:buSzPts val="1400"/>
              <a:buChar char="●"/>
            </a:pPr>
            <a:r>
              <a:rPr lang="en"/>
              <a:t>Most popular</a:t>
            </a:r>
            <a:endParaRPr/>
          </a:p>
        </p:txBody>
      </p:sp>
      <p:sp>
        <p:nvSpPr>
          <p:cNvPr id="5081" name="Google Shape;5081;p160"/>
          <p:cNvSpPr txBox="1"/>
          <p:nvPr>
            <p:ph idx="2" type="title"/>
          </p:nvPr>
        </p:nvSpPr>
        <p:spPr>
          <a:xfrm>
            <a:off x="4057650" y="2309138"/>
            <a:ext cx="1028700" cy="54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t>
            </a:r>
            <a:endParaRPr/>
          </a:p>
        </p:txBody>
      </p:sp>
      <p:sp>
        <p:nvSpPr>
          <p:cNvPr id="5082" name="Google Shape;5082;p160"/>
          <p:cNvSpPr txBox="1"/>
          <p:nvPr>
            <p:ph idx="3" type="subTitle"/>
          </p:nvPr>
        </p:nvSpPr>
        <p:spPr>
          <a:xfrm>
            <a:off x="3314700" y="3153521"/>
            <a:ext cx="2514600" cy="10275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OOP using a push model instead of streams</a:t>
            </a:r>
            <a:endParaRPr/>
          </a:p>
          <a:p>
            <a:pPr indent="-317500" lvl="0" marL="457200" rtl="0" algn="ctr">
              <a:spcBef>
                <a:spcPts val="0"/>
              </a:spcBef>
              <a:spcAft>
                <a:spcPts val="0"/>
              </a:spcAft>
              <a:buSzPts val="1400"/>
              <a:buChar char="●"/>
            </a:pPr>
            <a:r>
              <a:rPr lang="en"/>
              <a:t>Simple and efficient</a:t>
            </a:r>
            <a:endParaRPr/>
          </a:p>
          <a:p>
            <a:pPr indent="-317500" lvl="0" marL="457200" rtl="0" algn="ctr">
              <a:spcBef>
                <a:spcPts val="0"/>
              </a:spcBef>
              <a:spcAft>
                <a:spcPts val="0"/>
              </a:spcAft>
              <a:buSzPts val="1400"/>
              <a:buChar char="●"/>
            </a:pPr>
            <a:r>
              <a:rPr lang="en"/>
              <a:t>asynchronous</a:t>
            </a:r>
            <a:endParaRPr/>
          </a:p>
        </p:txBody>
      </p:sp>
      <p:sp>
        <p:nvSpPr>
          <p:cNvPr id="5083" name="Google Shape;5083;p160"/>
          <p:cNvSpPr txBox="1"/>
          <p:nvPr>
            <p:ph idx="4" type="title"/>
          </p:nvPr>
        </p:nvSpPr>
        <p:spPr>
          <a:xfrm>
            <a:off x="6657250" y="2309150"/>
            <a:ext cx="1264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Library</a:t>
            </a:r>
            <a:endParaRPr/>
          </a:p>
        </p:txBody>
      </p:sp>
      <p:sp>
        <p:nvSpPr>
          <p:cNvPr id="5084" name="Google Shape;5084;p160"/>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IMPLEMENTATIONS</a:t>
            </a:r>
            <a:endParaRPr/>
          </a:p>
        </p:txBody>
      </p:sp>
      <p:sp>
        <p:nvSpPr>
          <p:cNvPr id="5085" name="Google Shape;5085;p160"/>
          <p:cNvSpPr txBox="1"/>
          <p:nvPr>
            <p:ph idx="7" type="subTitle"/>
          </p:nvPr>
        </p:nvSpPr>
        <p:spPr>
          <a:xfrm>
            <a:off x="720000" y="1421829"/>
            <a:ext cx="2514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ReactiveX</a:t>
            </a:r>
            <a:endParaRPr/>
          </a:p>
        </p:txBody>
      </p:sp>
      <p:sp>
        <p:nvSpPr>
          <p:cNvPr id="5086" name="Google Shape;5086;p160"/>
          <p:cNvSpPr txBox="1"/>
          <p:nvPr>
            <p:ph idx="8" type="subTitle"/>
          </p:nvPr>
        </p:nvSpPr>
        <p:spPr>
          <a:xfrm>
            <a:off x="3317150" y="1421829"/>
            <a:ext cx="2514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Red</a:t>
            </a:r>
            <a:endParaRPr/>
          </a:p>
        </p:txBody>
      </p:sp>
      <p:sp>
        <p:nvSpPr>
          <p:cNvPr id="5087" name="Google Shape;5087;p160"/>
          <p:cNvSpPr txBox="1"/>
          <p:nvPr>
            <p:ph idx="9" type="subTitle"/>
          </p:nvPr>
        </p:nvSpPr>
        <p:spPr>
          <a:xfrm>
            <a:off x="5551325" y="1421825"/>
            <a:ext cx="3303000" cy="54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ObservableComputations</a:t>
            </a:r>
            <a:endParaRPr/>
          </a:p>
        </p:txBody>
      </p:sp>
      <p:sp>
        <p:nvSpPr>
          <p:cNvPr id="5088" name="Google Shape;5088;p160"/>
          <p:cNvSpPr txBox="1"/>
          <p:nvPr>
            <p:ph idx="3" type="subTitle"/>
          </p:nvPr>
        </p:nvSpPr>
        <p:spPr>
          <a:xfrm>
            <a:off x="5829300" y="3091171"/>
            <a:ext cx="2514600" cy="10275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Cross-platform .NET library</a:t>
            </a:r>
            <a:endParaRPr/>
          </a:p>
          <a:p>
            <a:pPr indent="-317500" lvl="0" marL="457200" rtl="0" algn="ctr">
              <a:spcBef>
                <a:spcPts val="0"/>
              </a:spcBef>
              <a:spcAft>
                <a:spcPts val="0"/>
              </a:spcAft>
              <a:buSzPts val="1400"/>
              <a:buChar char="●"/>
            </a:pPr>
            <a:r>
              <a:rPr lang="en"/>
              <a:t>asynchronous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2" name="Shape 5092"/>
        <p:cNvGrpSpPr/>
        <p:nvPr/>
      </p:nvGrpSpPr>
      <p:grpSpPr>
        <a:xfrm>
          <a:off x="0" y="0"/>
          <a:ext cx="0" cy="0"/>
          <a:chOff x="0" y="0"/>
          <a:chExt cx="0" cy="0"/>
        </a:xfrm>
      </p:grpSpPr>
      <p:sp>
        <p:nvSpPr>
          <p:cNvPr id="5093" name="Google Shape;5093;p161"/>
          <p:cNvSpPr/>
          <p:nvPr/>
        </p:nvSpPr>
        <p:spPr>
          <a:xfrm>
            <a:off x="2173050" y="271800"/>
            <a:ext cx="47979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4" name="Google Shape;5094;p161"/>
          <p:cNvGrpSpPr/>
          <p:nvPr/>
        </p:nvGrpSpPr>
        <p:grpSpPr>
          <a:xfrm>
            <a:off x="258783" y="2867769"/>
            <a:ext cx="1441458" cy="810420"/>
            <a:chOff x="4147713" y="4380688"/>
            <a:chExt cx="810400" cy="455625"/>
          </a:xfrm>
        </p:grpSpPr>
        <p:grpSp>
          <p:nvGrpSpPr>
            <p:cNvPr id="5095" name="Google Shape;5095;p161"/>
            <p:cNvGrpSpPr/>
            <p:nvPr/>
          </p:nvGrpSpPr>
          <p:grpSpPr>
            <a:xfrm>
              <a:off x="4147713" y="4380688"/>
              <a:ext cx="652700" cy="455625"/>
              <a:chOff x="582725" y="3093100"/>
              <a:chExt cx="652700" cy="455625"/>
            </a:xfrm>
          </p:grpSpPr>
          <p:sp>
            <p:nvSpPr>
              <p:cNvPr id="5096" name="Google Shape;5096;p16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16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16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16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16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16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16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16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16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16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16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16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16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16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16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16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16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16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16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16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6" name="Google Shape;5116;p161"/>
            <p:cNvGrpSpPr/>
            <p:nvPr/>
          </p:nvGrpSpPr>
          <p:grpSpPr>
            <a:xfrm>
              <a:off x="4936213" y="4392363"/>
              <a:ext cx="21900" cy="443950"/>
              <a:chOff x="1213525" y="3104775"/>
              <a:chExt cx="21900" cy="443950"/>
            </a:xfrm>
          </p:grpSpPr>
          <p:sp>
            <p:nvSpPr>
              <p:cNvPr id="5117" name="Google Shape;5117;p16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16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16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16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21" name="Google Shape;5121;p161"/>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2" name="Google Shape;5122;p161"/>
          <p:cNvGrpSpPr/>
          <p:nvPr/>
        </p:nvGrpSpPr>
        <p:grpSpPr>
          <a:xfrm rot="-5400000">
            <a:off x="6771621" y="1652169"/>
            <a:ext cx="1441458" cy="810420"/>
            <a:chOff x="4147713" y="4380688"/>
            <a:chExt cx="810400" cy="455625"/>
          </a:xfrm>
        </p:grpSpPr>
        <p:grpSp>
          <p:nvGrpSpPr>
            <p:cNvPr id="5123" name="Google Shape;5123;p161"/>
            <p:cNvGrpSpPr/>
            <p:nvPr/>
          </p:nvGrpSpPr>
          <p:grpSpPr>
            <a:xfrm>
              <a:off x="4147713" y="4380688"/>
              <a:ext cx="652700" cy="455625"/>
              <a:chOff x="582725" y="3093100"/>
              <a:chExt cx="652700" cy="455625"/>
            </a:xfrm>
          </p:grpSpPr>
          <p:sp>
            <p:nvSpPr>
              <p:cNvPr id="5124" name="Google Shape;5124;p16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16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16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16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16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16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16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16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16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16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16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16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16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16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16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16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16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16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16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16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4" name="Google Shape;5144;p161"/>
            <p:cNvGrpSpPr/>
            <p:nvPr/>
          </p:nvGrpSpPr>
          <p:grpSpPr>
            <a:xfrm>
              <a:off x="4936213" y="4392363"/>
              <a:ext cx="21900" cy="443950"/>
              <a:chOff x="1213525" y="3104775"/>
              <a:chExt cx="21900" cy="443950"/>
            </a:xfrm>
          </p:grpSpPr>
          <p:sp>
            <p:nvSpPr>
              <p:cNvPr id="5145" name="Google Shape;5145;p16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16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16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16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49" name="Google Shape;5149;p161"/>
          <p:cNvSpPr/>
          <p:nvPr/>
        </p:nvSpPr>
        <p:spPr>
          <a:xfrm>
            <a:off x="2173075" y="2867775"/>
            <a:ext cx="7373400" cy="6561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5150" name="Google Shape;5150;p161"/>
          <p:cNvSpPr/>
          <p:nvPr/>
        </p:nvSpPr>
        <p:spPr>
          <a:xfrm>
            <a:off x="4096800" y="990950"/>
            <a:ext cx="950400" cy="950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161"/>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Learning RP</a:t>
            </a:r>
            <a:endParaRPr>
              <a:solidFill>
                <a:schemeClr val="lt1"/>
              </a:solidFill>
            </a:endParaRPr>
          </a:p>
        </p:txBody>
      </p:sp>
      <p:sp>
        <p:nvSpPr>
          <p:cNvPr id="5152" name="Google Shape;5152;p161"/>
          <p:cNvSpPr txBox="1"/>
          <p:nvPr>
            <p:ph idx="2" type="title"/>
          </p:nvPr>
        </p:nvSpPr>
        <p:spPr>
          <a:xfrm>
            <a:off x="4158175" y="1226725"/>
            <a:ext cx="827400" cy="478800"/>
          </a:xfrm>
          <a:prstGeom prst="rect">
            <a:avLst/>
          </a:prstGeom>
        </p:spPr>
        <p:txBody>
          <a:bodyPr anchorCtr="0" anchor="ctr" bIns="0" lIns="91425" spcFirstLastPara="1" rIns="91425" wrap="square" tIns="91425">
            <a:noAutofit/>
          </a:bodyPr>
          <a:lstStyle/>
          <a:p>
            <a:pPr indent="0" lvl="0" marL="0" rtl="0" algn="ctr">
              <a:spcBef>
                <a:spcPts val="0"/>
              </a:spcBef>
              <a:spcAft>
                <a:spcPts val="0"/>
              </a:spcAft>
              <a:buNone/>
            </a:pPr>
            <a:r>
              <a:rPr lang="en"/>
              <a:t>6</a:t>
            </a:r>
            <a:endParaRPr/>
          </a:p>
        </p:txBody>
      </p:sp>
      <p:sp>
        <p:nvSpPr>
          <p:cNvPr id="5153" name="Google Shape;5153;p161"/>
          <p:cNvSpPr txBox="1"/>
          <p:nvPr>
            <p:ph idx="1" type="subTitle"/>
          </p:nvPr>
        </p:nvSpPr>
        <p:spPr>
          <a:xfrm>
            <a:off x="2391925" y="2974437"/>
            <a:ext cx="4360200" cy="4428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Difficulty and resources</a:t>
            </a:r>
            <a:endParaRPr/>
          </a:p>
        </p:txBody>
      </p:sp>
      <p:sp>
        <p:nvSpPr>
          <p:cNvPr id="5154" name="Google Shape;5154;p161"/>
          <p:cNvSpPr/>
          <p:nvPr/>
        </p:nvSpPr>
        <p:spPr>
          <a:xfrm>
            <a:off x="4012500" y="9909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8" name="Shape 5158"/>
        <p:cNvGrpSpPr/>
        <p:nvPr/>
      </p:nvGrpSpPr>
      <p:grpSpPr>
        <a:xfrm>
          <a:off x="0" y="0"/>
          <a:ext cx="0" cy="0"/>
          <a:chOff x="0" y="0"/>
          <a:chExt cx="0" cy="0"/>
        </a:xfrm>
      </p:grpSpPr>
      <p:sp>
        <p:nvSpPr>
          <p:cNvPr id="5159" name="Google Shape;5159;p162"/>
          <p:cNvSpPr txBox="1"/>
          <p:nvPr>
            <p:ph idx="1" type="subTitle"/>
          </p:nvPr>
        </p:nvSpPr>
        <p:spPr>
          <a:xfrm>
            <a:off x="1481450" y="2015838"/>
            <a:ext cx="2526300" cy="572700"/>
          </a:xfrm>
          <a:prstGeom prst="rect">
            <a:avLst/>
          </a:prstGeom>
        </p:spPr>
        <p:txBody>
          <a:bodyPr anchorCtr="0" anchor="b" bIns="91425" lIns="91425" spcFirstLastPara="1" rIns="91425" wrap="square" tIns="91425">
            <a:noAutofit/>
          </a:bodyPr>
          <a:lstStyle/>
          <a:p>
            <a:pPr indent="-381000" lvl="0" marL="457200" rtl="0" algn="ctr">
              <a:spcBef>
                <a:spcPts val="0"/>
              </a:spcBef>
              <a:spcAft>
                <a:spcPts val="0"/>
              </a:spcAft>
              <a:buSzPts val="2400"/>
              <a:buAutoNum type="arabicPeriod"/>
            </a:pPr>
            <a:r>
              <a:rPr lang="en"/>
              <a:t>1. Paradigm </a:t>
            </a:r>
            <a:endParaRPr/>
          </a:p>
        </p:txBody>
      </p:sp>
      <p:sp>
        <p:nvSpPr>
          <p:cNvPr id="5160" name="Google Shape;5160;p162"/>
          <p:cNvSpPr txBox="1"/>
          <p:nvPr>
            <p:ph idx="2" type="subTitle"/>
          </p:nvPr>
        </p:nvSpPr>
        <p:spPr>
          <a:xfrm>
            <a:off x="5136250" y="2015838"/>
            <a:ext cx="2526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 No Resources</a:t>
            </a:r>
            <a:endParaRPr/>
          </a:p>
        </p:txBody>
      </p:sp>
      <p:sp>
        <p:nvSpPr>
          <p:cNvPr id="5161" name="Google Shape;5161;p162"/>
          <p:cNvSpPr txBox="1"/>
          <p:nvPr>
            <p:ph idx="3" type="subTitle"/>
          </p:nvPr>
        </p:nvSpPr>
        <p:spPr>
          <a:xfrm>
            <a:off x="1481450" y="2489163"/>
            <a:ext cx="2526300" cy="988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Need to let go of old imperatives and thinking patterns and </a:t>
            </a:r>
            <a:r>
              <a:rPr b="1" lang="en"/>
              <a:t>think in Reactive</a:t>
            </a:r>
            <a:endParaRPr b="1"/>
          </a:p>
          <a:p>
            <a:pPr indent="-317500" lvl="0" marL="457200" rtl="0" algn="ctr">
              <a:spcBef>
                <a:spcPts val="0"/>
              </a:spcBef>
              <a:spcAft>
                <a:spcPts val="0"/>
              </a:spcAft>
              <a:buSzPts val="1400"/>
              <a:buChar char="●"/>
            </a:pPr>
            <a:r>
              <a:rPr lang="en"/>
              <a:t>This can be very frustrating and is the most important part</a:t>
            </a:r>
            <a:endParaRPr/>
          </a:p>
        </p:txBody>
      </p:sp>
      <p:sp>
        <p:nvSpPr>
          <p:cNvPr id="5162" name="Google Shape;5162;p162"/>
          <p:cNvSpPr txBox="1"/>
          <p:nvPr>
            <p:ph idx="4" type="subTitle"/>
          </p:nvPr>
        </p:nvSpPr>
        <p:spPr>
          <a:xfrm>
            <a:off x="5136250" y="2489163"/>
            <a:ext cx="2526300" cy="988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Most material on learning RP is usually too complex or generic</a:t>
            </a:r>
            <a:endParaRPr/>
          </a:p>
          <a:p>
            <a:pPr indent="-317500" lvl="0" marL="457200" rtl="0" algn="ctr">
              <a:spcBef>
                <a:spcPts val="0"/>
              </a:spcBef>
              <a:spcAft>
                <a:spcPts val="0"/>
              </a:spcAft>
              <a:buSzPts val="1400"/>
              <a:buChar char="●"/>
            </a:pPr>
            <a:r>
              <a:rPr lang="en"/>
              <a:t>Lack of tutorials</a:t>
            </a:r>
            <a:endParaRPr/>
          </a:p>
          <a:p>
            <a:pPr indent="-317500" lvl="0" marL="457200" rtl="0" algn="ctr">
              <a:spcBef>
                <a:spcPts val="0"/>
              </a:spcBef>
              <a:spcAft>
                <a:spcPts val="0"/>
              </a:spcAft>
              <a:buSzPts val="1400"/>
              <a:buChar char="●"/>
            </a:pPr>
            <a:r>
              <a:rPr lang="en"/>
              <a:t>Library documentation is difficult to use to learn</a:t>
            </a:r>
            <a:endParaRPr/>
          </a:p>
        </p:txBody>
      </p:sp>
      <p:sp>
        <p:nvSpPr>
          <p:cNvPr id="5163" name="Google Shape;5163;p1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 Difficulty Initially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7" name="Shape 5167"/>
        <p:cNvGrpSpPr/>
        <p:nvPr/>
      </p:nvGrpSpPr>
      <p:grpSpPr>
        <a:xfrm>
          <a:off x="0" y="0"/>
          <a:ext cx="0" cy="0"/>
          <a:chOff x="0" y="0"/>
          <a:chExt cx="0" cy="0"/>
        </a:xfrm>
      </p:grpSpPr>
      <p:sp>
        <p:nvSpPr>
          <p:cNvPr id="5168" name="Google Shape;5168;p163"/>
          <p:cNvSpPr txBox="1"/>
          <p:nvPr>
            <p:ph idx="1" type="subTitle"/>
          </p:nvPr>
        </p:nvSpPr>
        <p:spPr>
          <a:xfrm>
            <a:off x="1192700" y="1263100"/>
            <a:ext cx="32715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The introduction to Reactive Programming you've been missing</a:t>
            </a:r>
            <a:endParaRPr b="1"/>
          </a:p>
        </p:txBody>
      </p:sp>
      <p:sp>
        <p:nvSpPr>
          <p:cNvPr id="5169" name="Google Shape;5169;p163"/>
          <p:cNvSpPr txBox="1"/>
          <p:nvPr>
            <p:ph idx="2" type="subTitle"/>
          </p:nvPr>
        </p:nvSpPr>
        <p:spPr>
          <a:xfrm>
            <a:off x="1192700" y="1983857"/>
            <a:ext cx="3271500" cy="7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https://gist.github.com/staltz/868e7e9bc2a7b8c1f754</a:t>
            </a:r>
            <a:endParaRPr/>
          </a:p>
          <a:p>
            <a:pPr indent="0" lvl="0" marL="0" rtl="0" algn="l">
              <a:spcBef>
                <a:spcPts val="0"/>
              </a:spcBef>
              <a:spcAft>
                <a:spcPts val="0"/>
              </a:spcAft>
              <a:buNone/>
            </a:pPr>
            <a:r>
              <a:rPr lang="en"/>
              <a:t>This is the best intro and addresses the issues </a:t>
            </a:r>
            <a:r>
              <a:rPr lang="en"/>
              <a:t>mentioned</a:t>
            </a:r>
            <a:r>
              <a:rPr lang="en"/>
              <a:t> previously</a:t>
            </a:r>
            <a:endParaRPr/>
          </a:p>
        </p:txBody>
      </p:sp>
      <p:sp>
        <p:nvSpPr>
          <p:cNvPr id="5170" name="Google Shape;5170;p163"/>
          <p:cNvSpPr txBox="1"/>
          <p:nvPr>
            <p:ph idx="3" type="subTitle"/>
          </p:nvPr>
        </p:nvSpPr>
        <p:spPr>
          <a:xfrm>
            <a:off x="5157306" y="1983857"/>
            <a:ext cx="3271500" cy="7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https://www.tutorialspoint.com/concurrency_in_python/concurrency_in_python_reactive_programming.htm</a:t>
            </a:r>
            <a:endParaRPr/>
          </a:p>
        </p:txBody>
      </p:sp>
      <p:sp>
        <p:nvSpPr>
          <p:cNvPr id="5171" name="Google Shape;5171;p163"/>
          <p:cNvSpPr txBox="1"/>
          <p:nvPr>
            <p:ph idx="4" type="subTitle"/>
          </p:nvPr>
        </p:nvSpPr>
        <p:spPr>
          <a:xfrm>
            <a:off x="1192700" y="3667925"/>
            <a:ext cx="3271500" cy="7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free for California residents. https://c4b-integration.com/csl</a:t>
            </a:r>
            <a:endParaRPr/>
          </a:p>
        </p:txBody>
      </p:sp>
      <p:sp>
        <p:nvSpPr>
          <p:cNvPr id="5172" name="Google Shape;5172;p163"/>
          <p:cNvSpPr txBox="1"/>
          <p:nvPr>
            <p:ph idx="5" type="subTitle"/>
          </p:nvPr>
        </p:nvSpPr>
        <p:spPr>
          <a:xfrm>
            <a:off x="5157406" y="3667925"/>
            <a:ext cx="3271500" cy="7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for learning the concepts even if it is written for RxJava</a:t>
            </a:r>
            <a:endParaRPr/>
          </a:p>
        </p:txBody>
      </p:sp>
      <p:sp>
        <p:nvSpPr>
          <p:cNvPr id="5173" name="Google Shape;5173;p1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Learning resources</a:t>
            </a:r>
            <a:endParaRPr/>
          </a:p>
        </p:txBody>
      </p:sp>
      <p:sp>
        <p:nvSpPr>
          <p:cNvPr id="5174" name="Google Shape;5174;p163"/>
          <p:cNvSpPr txBox="1"/>
          <p:nvPr>
            <p:ph idx="6" type="subTitle"/>
          </p:nvPr>
        </p:nvSpPr>
        <p:spPr>
          <a:xfrm>
            <a:off x="1192700" y="2954025"/>
            <a:ext cx="32715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CourseEra</a:t>
            </a:r>
            <a:endParaRPr/>
          </a:p>
        </p:txBody>
      </p:sp>
      <p:sp>
        <p:nvSpPr>
          <p:cNvPr id="5175" name="Google Shape;5175;p163"/>
          <p:cNvSpPr txBox="1"/>
          <p:nvPr>
            <p:ph idx="7" type="subTitle"/>
          </p:nvPr>
        </p:nvSpPr>
        <p:spPr>
          <a:xfrm>
            <a:off x="5157301" y="1263100"/>
            <a:ext cx="32715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Concurrency Tutorial</a:t>
            </a:r>
            <a:endParaRPr/>
          </a:p>
        </p:txBody>
      </p:sp>
      <p:sp>
        <p:nvSpPr>
          <p:cNvPr id="5176" name="Google Shape;5176;p163"/>
          <p:cNvSpPr txBox="1"/>
          <p:nvPr>
            <p:ph idx="8" type="subTitle"/>
          </p:nvPr>
        </p:nvSpPr>
        <p:spPr>
          <a:xfrm>
            <a:off x="5157401" y="2954025"/>
            <a:ext cx="32715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 “Reactive Programming with RxJava”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9" name="Shape 4659"/>
        <p:cNvGrpSpPr/>
        <p:nvPr/>
      </p:nvGrpSpPr>
      <p:grpSpPr>
        <a:xfrm>
          <a:off x="0" y="0"/>
          <a:ext cx="0" cy="0"/>
          <a:chOff x="0" y="0"/>
          <a:chExt cx="0" cy="0"/>
        </a:xfrm>
      </p:grpSpPr>
      <p:sp>
        <p:nvSpPr>
          <p:cNvPr id="4660" name="Google Shape;4660;p1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Programming Languages that support Event-Driven Programming Styles</a:t>
            </a:r>
            <a:endParaRPr/>
          </a:p>
          <a:p>
            <a:pPr indent="0" lvl="0" marL="0" rtl="0" algn="ctr">
              <a:spcBef>
                <a:spcPts val="0"/>
              </a:spcBef>
              <a:spcAft>
                <a:spcPts val="0"/>
              </a:spcAft>
              <a:buNone/>
            </a:pPr>
            <a:r>
              <a:t/>
            </a:r>
            <a:endParaRPr/>
          </a:p>
        </p:txBody>
      </p:sp>
      <p:sp>
        <p:nvSpPr>
          <p:cNvPr id="4661" name="Google Shape;4661;p146"/>
          <p:cNvSpPr txBox="1"/>
          <p:nvPr/>
        </p:nvSpPr>
        <p:spPr>
          <a:xfrm>
            <a:off x="1113875" y="2824575"/>
            <a:ext cx="55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pic>
        <p:nvPicPr>
          <p:cNvPr id="4662" name="Google Shape;4662;p146"/>
          <p:cNvPicPr preferRelativeResize="0"/>
          <p:nvPr/>
        </p:nvPicPr>
        <p:blipFill>
          <a:blip r:embed="rId3">
            <a:alphaModFix/>
          </a:blip>
          <a:stretch>
            <a:fillRect/>
          </a:stretch>
        </p:blipFill>
        <p:spPr>
          <a:xfrm>
            <a:off x="720000" y="2200875"/>
            <a:ext cx="1571000" cy="1571000"/>
          </a:xfrm>
          <a:prstGeom prst="rect">
            <a:avLst/>
          </a:prstGeom>
          <a:noFill/>
          <a:ln>
            <a:noFill/>
          </a:ln>
        </p:spPr>
      </p:pic>
      <p:pic>
        <p:nvPicPr>
          <p:cNvPr id="4663" name="Google Shape;4663;p146"/>
          <p:cNvPicPr preferRelativeResize="0"/>
          <p:nvPr/>
        </p:nvPicPr>
        <p:blipFill>
          <a:blip r:embed="rId4">
            <a:alphaModFix/>
          </a:blip>
          <a:stretch>
            <a:fillRect/>
          </a:stretch>
        </p:blipFill>
        <p:spPr>
          <a:xfrm>
            <a:off x="2524600" y="2217724"/>
            <a:ext cx="1613925" cy="1571000"/>
          </a:xfrm>
          <a:prstGeom prst="rect">
            <a:avLst/>
          </a:prstGeom>
          <a:noFill/>
          <a:ln>
            <a:noFill/>
          </a:ln>
        </p:spPr>
      </p:pic>
      <p:pic>
        <p:nvPicPr>
          <p:cNvPr id="4664" name="Google Shape;4664;p146"/>
          <p:cNvPicPr preferRelativeResize="0"/>
          <p:nvPr/>
        </p:nvPicPr>
        <p:blipFill rotWithShape="1">
          <a:blip r:embed="rId5">
            <a:alphaModFix/>
          </a:blip>
          <a:srcRect b="0" l="3306" r="0" t="0"/>
          <a:stretch/>
        </p:blipFill>
        <p:spPr>
          <a:xfrm>
            <a:off x="4220650" y="2123500"/>
            <a:ext cx="1972375" cy="175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8" name="Shape 4668"/>
        <p:cNvGrpSpPr/>
        <p:nvPr/>
      </p:nvGrpSpPr>
      <p:grpSpPr>
        <a:xfrm>
          <a:off x="0" y="0"/>
          <a:ext cx="0" cy="0"/>
          <a:chOff x="0" y="0"/>
          <a:chExt cx="0" cy="0"/>
        </a:xfrm>
      </p:grpSpPr>
      <p:sp>
        <p:nvSpPr>
          <p:cNvPr id="4669" name="Google Shape;4669;p147"/>
          <p:cNvSpPr/>
          <p:nvPr/>
        </p:nvSpPr>
        <p:spPr>
          <a:xfrm>
            <a:off x="2173050" y="271800"/>
            <a:ext cx="47979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0" name="Google Shape;4670;p147"/>
          <p:cNvGrpSpPr/>
          <p:nvPr/>
        </p:nvGrpSpPr>
        <p:grpSpPr>
          <a:xfrm>
            <a:off x="258783" y="2867769"/>
            <a:ext cx="1441458" cy="810420"/>
            <a:chOff x="4147713" y="4380688"/>
            <a:chExt cx="810400" cy="455625"/>
          </a:xfrm>
        </p:grpSpPr>
        <p:grpSp>
          <p:nvGrpSpPr>
            <p:cNvPr id="4671" name="Google Shape;4671;p147"/>
            <p:cNvGrpSpPr/>
            <p:nvPr/>
          </p:nvGrpSpPr>
          <p:grpSpPr>
            <a:xfrm>
              <a:off x="4147713" y="4380688"/>
              <a:ext cx="652700" cy="455625"/>
              <a:chOff x="582725" y="3093100"/>
              <a:chExt cx="652700" cy="455625"/>
            </a:xfrm>
          </p:grpSpPr>
          <p:sp>
            <p:nvSpPr>
              <p:cNvPr id="4672" name="Google Shape;4672;p14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14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14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14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1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14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14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14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14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1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14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14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14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14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1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14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14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14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14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1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2" name="Google Shape;4692;p147"/>
            <p:cNvGrpSpPr/>
            <p:nvPr/>
          </p:nvGrpSpPr>
          <p:grpSpPr>
            <a:xfrm>
              <a:off x="4936213" y="4392363"/>
              <a:ext cx="21900" cy="443950"/>
              <a:chOff x="1213525" y="3104775"/>
              <a:chExt cx="21900" cy="443950"/>
            </a:xfrm>
          </p:grpSpPr>
          <p:sp>
            <p:nvSpPr>
              <p:cNvPr id="4693" name="Google Shape;4693;p1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1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1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1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97" name="Google Shape;4697;p147"/>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8" name="Google Shape;4698;p147"/>
          <p:cNvGrpSpPr/>
          <p:nvPr/>
        </p:nvGrpSpPr>
        <p:grpSpPr>
          <a:xfrm rot="-5400000">
            <a:off x="6771621" y="1652169"/>
            <a:ext cx="1441458" cy="810420"/>
            <a:chOff x="4147713" y="4380688"/>
            <a:chExt cx="810400" cy="455625"/>
          </a:xfrm>
        </p:grpSpPr>
        <p:grpSp>
          <p:nvGrpSpPr>
            <p:cNvPr id="4699" name="Google Shape;4699;p147"/>
            <p:cNvGrpSpPr/>
            <p:nvPr/>
          </p:nvGrpSpPr>
          <p:grpSpPr>
            <a:xfrm>
              <a:off x="4147713" y="4380688"/>
              <a:ext cx="652700" cy="455625"/>
              <a:chOff x="582725" y="3093100"/>
              <a:chExt cx="652700" cy="455625"/>
            </a:xfrm>
          </p:grpSpPr>
          <p:sp>
            <p:nvSpPr>
              <p:cNvPr id="4700" name="Google Shape;4700;p147"/>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147"/>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147"/>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147"/>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1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147"/>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147"/>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147"/>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147"/>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1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147"/>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147"/>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147"/>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147"/>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1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147"/>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147"/>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147"/>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147"/>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1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0" name="Google Shape;4720;p147"/>
            <p:cNvGrpSpPr/>
            <p:nvPr/>
          </p:nvGrpSpPr>
          <p:grpSpPr>
            <a:xfrm>
              <a:off x="4936213" y="4392363"/>
              <a:ext cx="21900" cy="443950"/>
              <a:chOff x="1213525" y="3104775"/>
              <a:chExt cx="21900" cy="443950"/>
            </a:xfrm>
          </p:grpSpPr>
          <p:sp>
            <p:nvSpPr>
              <p:cNvPr id="4721" name="Google Shape;4721;p147"/>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147"/>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147"/>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147"/>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25" name="Google Shape;4725;p147"/>
          <p:cNvSpPr/>
          <p:nvPr/>
        </p:nvSpPr>
        <p:spPr>
          <a:xfrm>
            <a:off x="2173075" y="2867775"/>
            <a:ext cx="7373400" cy="6561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4726" name="Google Shape;4726;p147"/>
          <p:cNvSpPr/>
          <p:nvPr/>
        </p:nvSpPr>
        <p:spPr>
          <a:xfrm>
            <a:off x="4096800" y="990950"/>
            <a:ext cx="950400" cy="950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147"/>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Where is it u</a:t>
            </a:r>
            <a:r>
              <a:rPr lang="en">
                <a:solidFill>
                  <a:schemeClr val="lt1"/>
                </a:solidFill>
              </a:rPr>
              <a:t>sed?</a:t>
            </a:r>
            <a:endParaRPr>
              <a:solidFill>
                <a:schemeClr val="lt1"/>
              </a:solidFill>
            </a:endParaRPr>
          </a:p>
        </p:txBody>
      </p:sp>
      <p:sp>
        <p:nvSpPr>
          <p:cNvPr id="4728" name="Google Shape;4728;p147"/>
          <p:cNvSpPr txBox="1"/>
          <p:nvPr>
            <p:ph idx="2" type="title"/>
          </p:nvPr>
        </p:nvSpPr>
        <p:spPr>
          <a:xfrm>
            <a:off x="4158175" y="1226725"/>
            <a:ext cx="827400" cy="478800"/>
          </a:xfrm>
          <a:prstGeom prst="rect">
            <a:avLst/>
          </a:prstGeom>
        </p:spPr>
        <p:txBody>
          <a:bodyPr anchorCtr="0" anchor="ctr" bIns="0" lIns="91425" spcFirstLastPara="1" rIns="91425" wrap="square" tIns="91425">
            <a:noAutofit/>
          </a:bodyPr>
          <a:lstStyle/>
          <a:p>
            <a:pPr indent="0" lvl="0" marL="0" rtl="0" algn="ctr">
              <a:spcBef>
                <a:spcPts val="0"/>
              </a:spcBef>
              <a:spcAft>
                <a:spcPts val="0"/>
              </a:spcAft>
              <a:buNone/>
            </a:pPr>
            <a:r>
              <a:rPr lang="en"/>
              <a:t>1</a:t>
            </a:r>
            <a:endParaRPr/>
          </a:p>
        </p:txBody>
      </p:sp>
      <p:sp>
        <p:nvSpPr>
          <p:cNvPr id="4729" name="Google Shape;4729;p147"/>
          <p:cNvSpPr txBox="1"/>
          <p:nvPr>
            <p:ph idx="1" type="subTitle"/>
          </p:nvPr>
        </p:nvSpPr>
        <p:spPr>
          <a:xfrm>
            <a:off x="2391925" y="2974437"/>
            <a:ext cx="4360200" cy="4428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Companies and products</a:t>
            </a:r>
            <a:endParaRPr/>
          </a:p>
        </p:txBody>
      </p:sp>
      <p:sp>
        <p:nvSpPr>
          <p:cNvPr id="4730" name="Google Shape;4730;p147"/>
          <p:cNvSpPr/>
          <p:nvPr/>
        </p:nvSpPr>
        <p:spPr>
          <a:xfrm>
            <a:off x="4012500" y="9909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4" name="Shape 4734"/>
        <p:cNvGrpSpPr/>
        <p:nvPr/>
      </p:nvGrpSpPr>
      <p:grpSpPr>
        <a:xfrm>
          <a:off x="0" y="0"/>
          <a:ext cx="0" cy="0"/>
          <a:chOff x="0" y="0"/>
          <a:chExt cx="0" cy="0"/>
        </a:xfrm>
      </p:grpSpPr>
      <p:sp>
        <p:nvSpPr>
          <p:cNvPr id="4735" name="Google Shape;4735;p148"/>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p>
            <a:pPr indent="0" lvl="0" marL="0" rtl="0" algn="l">
              <a:spcBef>
                <a:spcPts val="0"/>
              </a:spcBef>
              <a:spcAft>
                <a:spcPts val="200"/>
              </a:spcAft>
              <a:buNone/>
            </a:pPr>
            <a:r>
              <a:t/>
            </a:r>
            <a:endParaRPr/>
          </a:p>
        </p:txBody>
      </p:sp>
      <p:sp>
        <p:nvSpPr>
          <p:cNvPr id="4736" name="Google Shape;4736;p148"/>
          <p:cNvSpPr txBox="1"/>
          <p:nvPr>
            <p:ph idx="1" type="subTitle"/>
          </p:nvPr>
        </p:nvSpPr>
        <p:spPr>
          <a:xfrm>
            <a:off x="3417850" y="3528038"/>
            <a:ext cx="43590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0" name="Shape 4740"/>
        <p:cNvGrpSpPr/>
        <p:nvPr/>
      </p:nvGrpSpPr>
      <p:grpSpPr>
        <a:xfrm>
          <a:off x="0" y="0"/>
          <a:ext cx="0" cy="0"/>
          <a:chOff x="0" y="0"/>
          <a:chExt cx="0" cy="0"/>
        </a:xfrm>
      </p:grpSpPr>
      <p:sp>
        <p:nvSpPr>
          <p:cNvPr id="4741" name="Google Shape;4741;p149"/>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p>
            <a:pPr indent="0" lvl="0" marL="0" rtl="0" algn="l">
              <a:spcBef>
                <a:spcPts val="0"/>
              </a:spcBef>
              <a:spcAft>
                <a:spcPts val="200"/>
              </a:spcAft>
              <a:buNone/>
            </a:pPr>
            <a:r>
              <a:t/>
            </a:r>
            <a:endParaRPr/>
          </a:p>
        </p:txBody>
      </p:sp>
      <p:sp>
        <p:nvSpPr>
          <p:cNvPr id="4742" name="Google Shape;4742;p149"/>
          <p:cNvSpPr txBox="1"/>
          <p:nvPr>
            <p:ph idx="1" type="subTitle"/>
          </p:nvPr>
        </p:nvSpPr>
        <p:spPr>
          <a:xfrm>
            <a:off x="3417850" y="3528038"/>
            <a:ext cx="43590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6" name="Shape 4746"/>
        <p:cNvGrpSpPr/>
        <p:nvPr/>
      </p:nvGrpSpPr>
      <p:grpSpPr>
        <a:xfrm>
          <a:off x="0" y="0"/>
          <a:ext cx="0" cy="0"/>
          <a:chOff x="0" y="0"/>
          <a:chExt cx="0" cy="0"/>
        </a:xfrm>
      </p:grpSpPr>
      <p:sp>
        <p:nvSpPr>
          <p:cNvPr id="4747" name="Google Shape;4747;p150"/>
          <p:cNvSpPr txBox="1"/>
          <p:nvPr>
            <p:ph type="ctrTitle"/>
          </p:nvPr>
        </p:nvSpPr>
        <p:spPr>
          <a:xfrm>
            <a:off x="1482444" y="1034350"/>
            <a:ext cx="4775100" cy="2288400"/>
          </a:xfrm>
          <a:prstGeom prst="rect">
            <a:avLst/>
          </a:prstGeom>
        </p:spPr>
        <p:txBody>
          <a:bodyPr anchorCtr="0" anchor="b" bIns="91425" lIns="91425" spcFirstLastPara="1" rIns="91425" wrap="square" tIns="91425">
            <a:noAutofit/>
          </a:bodyPr>
          <a:lstStyle/>
          <a:p>
            <a:pPr indent="0" lvl="0" marL="0" rtl="0" algn="l">
              <a:spcBef>
                <a:spcPts val="0"/>
              </a:spcBef>
              <a:spcAft>
                <a:spcPts val="200"/>
              </a:spcAft>
              <a:buNone/>
            </a:pPr>
            <a:r>
              <a:t/>
            </a:r>
            <a:endParaRPr/>
          </a:p>
        </p:txBody>
      </p:sp>
      <p:sp>
        <p:nvSpPr>
          <p:cNvPr id="4748" name="Google Shape;4748;p150"/>
          <p:cNvSpPr txBox="1"/>
          <p:nvPr>
            <p:ph idx="1" type="subTitle"/>
          </p:nvPr>
        </p:nvSpPr>
        <p:spPr>
          <a:xfrm>
            <a:off x="3417850" y="3528038"/>
            <a:ext cx="43590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2" name="Shape 4752"/>
        <p:cNvGrpSpPr/>
        <p:nvPr/>
      </p:nvGrpSpPr>
      <p:grpSpPr>
        <a:xfrm>
          <a:off x="0" y="0"/>
          <a:ext cx="0" cy="0"/>
          <a:chOff x="0" y="0"/>
          <a:chExt cx="0" cy="0"/>
        </a:xfrm>
      </p:grpSpPr>
      <p:sp>
        <p:nvSpPr>
          <p:cNvPr id="4753" name="Google Shape;4753;p151"/>
          <p:cNvSpPr/>
          <p:nvPr/>
        </p:nvSpPr>
        <p:spPr>
          <a:xfrm>
            <a:off x="2173050" y="271800"/>
            <a:ext cx="4797900" cy="487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4" name="Google Shape;4754;p151"/>
          <p:cNvGrpSpPr/>
          <p:nvPr/>
        </p:nvGrpSpPr>
        <p:grpSpPr>
          <a:xfrm>
            <a:off x="258783" y="2867769"/>
            <a:ext cx="1441458" cy="810420"/>
            <a:chOff x="4147713" y="4380688"/>
            <a:chExt cx="810400" cy="455625"/>
          </a:xfrm>
        </p:grpSpPr>
        <p:grpSp>
          <p:nvGrpSpPr>
            <p:cNvPr id="4755" name="Google Shape;4755;p151"/>
            <p:cNvGrpSpPr/>
            <p:nvPr/>
          </p:nvGrpSpPr>
          <p:grpSpPr>
            <a:xfrm>
              <a:off x="4147713" y="4380688"/>
              <a:ext cx="652700" cy="455625"/>
              <a:chOff x="582725" y="3093100"/>
              <a:chExt cx="652700" cy="455625"/>
            </a:xfrm>
          </p:grpSpPr>
          <p:sp>
            <p:nvSpPr>
              <p:cNvPr id="4756" name="Google Shape;4756;p15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15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15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15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1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15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15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15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15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1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15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15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15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15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1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15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15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15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15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1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6" name="Google Shape;4776;p151"/>
            <p:cNvGrpSpPr/>
            <p:nvPr/>
          </p:nvGrpSpPr>
          <p:grpSpPr>
            <a:xfrm>
              <a:off x="4936213" y="4392363"/>
              <a:ext cx="21900" cy="443950"/>
              <a:chOff x="1213525" y="3104775"/>
              <a:chExt cx="21900" cy="443950"/>
            </a:xfrm>
          </p:grpSpPr>
          <p:sp>
            <p:nvSpPr>
              <p:cNvPr id="4777" name="Google Shape;4777;p1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1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1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1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81" name="Google Shape;4781;p151"/>
          <p:cNvSpPr/>
          <p:nvPr/>
        </p:nvSpPr>
        <p:spPr>
          <a:xfrm>
            <a:off x="916575" y="1936900"/>
            <a:ext cx="577500" cy="577500"/>
          </a:xfrm>
          <a:prstGeom prst="mathMultiply">
            <a:avLst>
              <a:gd fmla="val 23520" name="adj1"/>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2" name="Google Shape;4782;p151"/>
          <p:cNvGrpSpPr/>
          <p:nvPr/>
        </p:nvGrpSpPr>
        <p:grpSpPr>
          <a:xfrm rot="-5400000">
            <a:off x="6771621" y="1652169"/>
            <a:ext cx="1441458" cy="810420"/>
            <a:chOff x="4147713" y="4380688"/>
            <a:chExt cx="810400" cy="455625"/>
          </a:xfrm>
        </p:grpSpPr>
        <p:grpSp>
          <p:nvGrpSpPr>
            <p:cNvPr id="4783" name="Google Shape;4783;p151"/>
            <p:cNvGrpSpPr/>
            <p:nvPr/>
          </p:nvGrpSpPr>
          <p:grpSpPr>
            <a:xfrm>
              <a:off x="4147713" y="4380688"/>
              <a:ext cx="652700" cy="455625"/>
              <a:chOff x="582725" y="3093100"/>
              <a:chExt cx="652700" cy="455625"/>
            </a:xfrm>
          </p:grpSpPr>
          <p:sp>
            <p:nvSpPr>
              <p:cNvPr id="4784" name="Google Shape;4784;p151"/>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151"/>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151"/>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151"/>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1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151"/>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151"/>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151"/>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151"/>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1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151"/>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151"/>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151"/>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151"/>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1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151"/>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151"/>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151"/>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151"/>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1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4" name="Google Shape;4804;p151"/>
            <p:cNvGrpSpPr/>
            <p:nvPr/>
          </p:nvGrpSpPr>
          <p:grpSpPr>
            <a:xfrm>
              <a:off x="4936213" y="4392363"/>
              <a:ext cx="21900" cy="443950"/>
              <a:chOff x="1213525" y="3104775"/>
              <a:chExt cx="21900" cy="443950"/>
            </a:xfrm>
          </p:grpSpPr>
          <p:sp>
            <p:nvSpPr>
              <p:cNvPr id="4805" name="Google Shape;4805;p151"/>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151"/>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151"/>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151"/>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09" name="Google Shape;4809;p151"/>
          <p:cNvSpPr/>
          <p:nvPr/>
        </p:nvSpPr>
        <p:spPr>
          <a:xfrm>
            <a:off x="2173075" y="2867775"/>
            <a:ext cx="7373400" cy="656100"/>
          </a:xfrm>
          <a:prstGeom prst="roundRect">
            <a:avLst>
              <a:gd fmla="val 50000" name="adj"/>
            </a:avLst>
          </a:prstGeom>
          <a:solidFill>
            <a:schemeClr val="accent1"/>
          </a:solidFill>
          <a:ln>
            <a:noFill/>
          </a:ln>
        </p:spPr>
        <p:txBody>
          <a:bodyPr anchorCtr="0" anchor="ctr" bIns="0" lIns="91425" spcFirstLastPara="1" rIns="78875" wrap="square" tIns="45700">
            <a:noAutofit/>
          </a:bodyPr>
          <a:lstStyle/>
          <a:p>
            <a:pPr indent="0" lvl="0" marL="0" rtl="0" algn="ctr">
              <a:spcBef>
                <a:spcPts val="0"/>
              </a:spcBef>
              <a:spcAft>
                <a:spcPts val="200"/>
              </a:spcAft>
              <a:buNone/>
            </a:pPr>
            <a:r>
              <a:t/>
            </a:r>
            <a:endParaRPr sz="2000">
              <a:solidFill>
                <a:schemeClr val="dk2"/>
              </a:solidFill>
              <a:latin typeface="Bebas Neue"/>
              <a:ea typeface="Bebas Neue"/>
              <a:cs typeface="Bebas Neue"/>
              <a:sym typeface="Bebas Neue"/>
            </a:endParaRPr>
          </a:p>
        </p:txBody>
      </p:sp>
      <p:sp>
        <p:nvSpPr>
          <p:cNvPr id="4810" name="Google Shape;4810;p151"/>
          <p:cNvSpPr/>
          <p:nvPr/>
        </p:nvSpPr>
        <p:spPr>
          <a:xfrm>
            <a:off x="4096800" y="990950"/>
            <a:ext cx="950400" cy="950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151"/>
          <p:cNvSpPr txBox="1"/>
          <p:nvPr>
            <p:ph type="title"/>
          </p:nvPr>
        </p:nvSpPr>
        <p:spPr>
          <a:xfrm>
            <a:off x="2173075" y="2092002"/>
            <a:ext cx="4797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Who uses them?</a:t>
            </a:r>
            <a:endParaRPr>
              <a:solidFill>
                <a:schemeClr val="lt1"/>
              </a:solidFill>
            </a:endParaRPr>
          </a:p>
        </p:txBody>
      </p:sp>
      <p:sp>
        <p:nvSpPr>
          <p:cNvPr id="4812" name="Google Shape;4812;p151"/>
          <p:cNvSpPr txBox="1"/>
          <p:nvPr>
            <p:ph idx="2" type="title"/>
          </p:nvPr>
        </p:nvSpPr>
        <p:spPr>
          <a:xfrm>
            <a:off x="4158175" y="1226725"/>
            <a:ext cx="827400" cy="478800"/>
          </a:xfrm>
          <a:prstGeom prst="rect">
            <a:avLst/>
          </a:prstGeom>
        </p:spPr>
        <p:txBody>
          <a:bodyPr anchorCtr="0" anchor="ctr" bIns="0" lIns="91425" spcFirstLastPara="1" rIns="91425" wrap="square" tIns="91425">
            <a:noAutofit/>
          </a:bodyPr>
          <a:lstStyle/>
          <a:p>
            <a:pPr indent="0" lvl="0" marL="0" rtl="0" algn="ctr">
              <a:spcBef>
                <a:spcPts val="0"/>
              </a:spcBef>
              <a:spcAft>
                <a:spcPts val="0"/>
              </a:spcAft>
              <a:buNone/>
            </a:pPr>
            <a:r>
              <a:rPr lang="en"/>
              <a:t>4</a:t>
            </a:r>
            <a:endParaRPr/>
          </a:p>
        </p:txBody>
      </p:sp>
      <p:sp>
        <p:nvSpPr>
          <p:cNvPr id="4813" name="Google Shape;4813;p151"/>
          <p:cNvSpPr txBox="1"/>
          <p:nvPr>
            <p:ph idx="1" type="subTitle"/>
          </p:nvPr>
        </p:nvSpPr>
        <p:spPr>
          <a:xfrm>
            <a:off x="2391925" y="2974437"/>
            <a:ext cx="4360200" cy="4428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Companies and products</a:t>
            </a:r>
            <a:endParaRPr/>
          </a:p>
        </p:txBody>
      </p:sp>
      <p:sp>
        <p:nvSpPr>
          <p:cNvPr id="4814" name="Google Shape;4814;p151"/>
          <p:cNvSpPr/>
          <p:nvPr/>
        </p:nvSpPr>
        <p:spPr>
          <a:xfrm>
            <a:off x="4012500" y="990950"/>
            <a:ext cx="84300" cy="84300"/>
          </a:xfrm>
          <a:prstGeom prst="donut">
            <a:avLst>
              <a:gd fmla="val 6614"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8" name="Shape 4818"/>
        <p:cNvGrpSpPr/>
        <p:nvPr/>
      </p:nvGrpSpPr>
      <p:grpSpPr>
        <a:xfrm>
          <a:off x="0" y="0"/>
          <a:ext cx="0" cy="0"/>
          <a:chOff x="0" y="0"/>
          <a:chExt cx="0" cy="0"/>
        </a:xfrm>
      </p:grpSpPr>
      <p:sp>
        <p:nvSpPr>
          <p:cNvPr id="4819" name="Google Shape;4819;p152"/>
          <p:cNvSpPr/>
          <p:nvPr/>
        </p:nvSpPr>
        <p:spPr>
          <a:xfrm>
            <a:off x="1806075" y="271800"/>
            <a:ext cx="5532000" cy="487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1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NETFLIX</a:t>
            </a:r>
            <a:endParaRPr/>
          </a:p>
        </p:txBody>
      </p:sp>
      <p:sp>
        <p:nvSpPr>
          <p:cNvPr id="4821" name="Google Shape;4821;p152"/>
          <p:cNvSpPr txBox="1"/>
          <p:nvPr>
            <p:ph idx="1" type="body"/>
          </p:nvPr>
        </p:nvSpPr>
        <p:spPr>
          <a:xfrm>
            <a:off x="2448075" y="1302750"/>
            <a:ext cx="4372500" cy="235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Uses both flavors of Rx from Javascript and Microsoft’s .NET platform to power Playstation and Windows clients</a:t>
            </a:r>
            <a:endParaRPr sz="1700">
              <a:solidFill>
                <a:schemeClr val="lt1"/>
              </a:solidFill>
            </a:endParaRPr>
          </a:p>
          <a:p>
            <a:pPr indent="-336550" lvl="0" marL="457200" rtl="0" algn="l">
              <a:spcBef>
                <a:spcPts val="0"/>
              </a:spcBef>
              <a:spcAft>
                <a:spcPts val="0"/>
              </a:spcAft>
              <a:buSzPts val="1700"/>
              <a:buChar char="●"/>
            </a:pPr>
            <a:r>
              <a:rPr lang="en" sz="1700"/>
              <a:t>Ported Rx to Java platform for servers</a:t>
            </a:r>
            <a:endParaRPr sz="1700"/>
          </a:p>
          <a:p>
            <a:pPr indent="-336550" lvl="0" marL="457200" rtl="0" algn="l">
              <a:spcBef>
                <a:spcPts val="0"/>
              </a:spcBef>
              <a:spcAft>
                <a:spcPts val="0"/>
              </a:spcAft>
              <a:buSzPts val="1700"/>
              <a:buChar char="●"/>
            </a:pPr>
            <a:r>
              <a:rPr lang="en" sz="1700"/>
              <a:t>RxJava actually developed by engineers at Netflix</a:t>
            </a:r>
            <a:endParaRPr sz="1700"/>
          </a:p>
          <a:p>
            <a:pPr indent="-336550" lvl="0" marL="457200" rtl="0" algn="l">
              <a:spcBef>
                <a:spcPts val="0"/>
              </a:spcBef>
              <a:spcAft>
                <a:spcPts val="0"/>
              </a:spcAft>
              <a:buSzPts val="1700"/>
              <a:buChar char="●"/>
            </a:pPr>
            <a:r>
              <a:rPr lang="en" sz="1700"/>
              <a:t>Now a required learning for many developers at Netflix</a:t>
            </a:r>
            <a:endParaRPr sz="17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solidFill>
                <a:schemeClr val="lt1"/>
              </a:solidFill>
            </a:endParaRPr>
          </a:p>
        </p:txBody>
      </p:sp>
      <p:sp>
        <p:nvSpPr>
          <p:cNvPr id="4822" name="Google Shape;4822;p152"/>
          <p:cNvSpPr/>
          <p:nvPr/>
        </p:nvSpPr>
        <p:spPr>
          <a:xfrm>
            <a:off x="6605713" y="4406400"/>
            <a:ext cx="737100" cy="119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3" name="Google Shape;4823;p152"/>
          <p:cNvGrpSpPr/>
          <p:nvPr/>
        </p:nvGrpSpPr>
        <p:grpSpPr>
          <a:xfrm rot="-5400000">
            <a:off x="7298071" y="3347306"/>
            <a:ext cx="1441458" cy="810420"/>
            <a:chOff x="4147713" y="4380688"/>
            <a:chExt cx="810400" cy="455625"/>
          </a:xfrm>
        </p:grpSpPr>
        <p:grpSp>
          <p:nvGrpSpPr>
            <p:cNvPr id="4824" name="Google Shape;4824;p152"/>
            <p:cNvGrpSpPr/>
            <p:nvPr/>
          </p:nvGrpSpPr>
          <p:grpSpPr>
            <a:xfrm>
              <a:off x="4147713" y="4380688"/>
              <a:ext cx="652700" cy="455625"/>
              <a:chOff x="582725" y="3093100"/>
              <a:chExt cx="652700" cy="455625"/>
            </a:xfrm>
          </p:grpSpPr>
          <p:sp>
            <p:nvSpPr>
              <p:cNvPr id="4825" name="Google Shape;4825;p15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15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15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15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15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15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15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15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15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15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15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15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15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15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15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15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15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15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15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15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5" name="Google Shape;4845;p152"/>
            <p:cNvGrpSpPr/>
            <p:nvPr/>
          </p:nvGrpSpPr>
          <p:grpSpPr>
            <a:xfrm>
              <a:off x="4936213" y="4392363"/>
              <a:ext cx="21900" cy="443950"/>
              <a:chOff x="1213525" y="3104775"/>
              <a:chExt cx="21900" cy="443950"/>
            </a:xfrm>
          </p:grpSpPr>
          <p:sp>
            <p:nvSpPr>
              <p:cNvPr id="4846" name="Google Shape;4846;p15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15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15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15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50" name="Google Shape;4850;p152"/>
          <p:cNvGrpSpPr/>
          <p:nvPr/>
        </p:nvGrpSpPr>
        <p:grpSpPr>
          <a:xfrm>
            <a:off x="52621" y="2166532"/>
            <a:ext cx="1441458" cy="810420"/>
            <a:chOff x="4147713" y="4380688"/>
            <a:chExt cx="810400" cy="455625"/>
          </a:xfrm>
        </p:grpSpPr>
        <p:grpSp>
          <p:nvGrpSpPr>
            <p:cNvPr id="4851" name="Google Shape;4851;p152"/>
            <p:cNvGrpSpPr/>
            <p:nvPr/>
          </p:nvGrpSpPr>
          <p:grpSpPr>
            <a:xfrm>
              <a:off x="4147713" y="4380688"/>
              <a:ext cx="652700" cy="455625"/>
              <a:chOff x="582725" y="3093100"/>
              <a:chExt cx="652700" cy="455625"/>
            </a:xfrm>
          </p:grpSpPr>
          <p:sp>
            <p:nvSpPr>
              <p:cNvPr id="4852" name="Google Shape;4852;p152"/>
              <p:cNvSpPr/>
              <p:nvPr/>
            </p:nvSpPr>
            <p:spPr>
              <a:xfrm>
                <a:off x="5827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152"/>
              <p:cNvSpPr/>
              <p:nvPr/>
            </p:nvSpPr>
            <p:spPr>
              <a:xfrm>
                <a:off x="7404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152"/>
              <p:cNvSpPr/>
              <p:nvPr/>
            </p:nvSpPr>
            <p:spPr>
              <a:xfrm>
                <a:off x="8981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152"/>
              <p:cNvSpPr/>
              <p:nvPr/>
            </p:nvSpPr>
            <p:spPr>
              <a:xfrm>
                <a:off x="1055825" y="309310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15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152"/>
              <p:cNvSpPr/>
              <p:nvPr/>
            </p:nvSpPr>
            <p:spPr>
              <a:xfrm>
                <a:off x="5827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152"/>
              <p:cNvSpPr/>
              <p:nvPr/>
            </p:nvSpPr>
            <p:spPr>
              <a:xfrm>
                <a:off x="7404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152"/>
              <p:cNvSpPr/>
              <p:nvPr/>
            </p:nvSpPr>
            <p:spPr>
              <a:xfrm>
                <a:off x="8981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152"/>
              <p:cNvSpPr/>
              <p:nvPr/>
            </p:nvSpPr>
            <p:spPr>
              <a:xfrm>
                <a:off x="1055825" y="32376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15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152"/>
              <p:cNvSpPr/>
              <p:nvPr/>
            </p:nvSpPr>
            <p:spPr>
              <a:xfrm>
                <a:off x="5827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152"/>
              <p:cNvSpPr/>
              <p:nvPr/>
            </p:nvSpPr>
            <p:spPr>
              <a:xfrm>
                <a:off x="7404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152"/>
              <p:cNvSpPr/>
              <p:nvPr/>
            </p:nvSpPr>
            <p:spPr>
              <a:xfrm>
                <a:off x="8981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152"/>
              <p:cNvSpPr/>
              <p:nvPr/>
            </p:nvSpPr>
            <p:spPr>
              <a:xfrm>
                <a:off x="1055825" y="33822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15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152"/>
              <p:cNvSpPr/>
              <p:nvPr/>
            </p:nvSpPr>
            <p:spPr>
              <a:xfrm>
                <a:off x="5827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152"/>
              <p:cNvSpPr/>
              <p:nvPr/>
            </p:nvSpPr>
            <p:spPr>
              <a:xfrm>
                <a:off x="7404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152"/>
              <p:cNvSpPr/>
              <p:nvPr/>
            </p:nvSpPr>
            <p:spPr>
              <a:xfrm>
                <a:off x="8981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152"/>
              <p:cNvSpPr/>
              <p:nvPr/>
            </p:nvSpPr>
            <p:spPr>
              <a:xfrm>
                <a:off x="10558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15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2" name="Google Shape;4872;p152"/>
            <p:cNvGrpSpPr/>
            <p:nvPr/>
          </p:nvGrpSpPr>
          <p:grpSpPr>
            <a:xfrm>
              <a:off x="4936213" y="4392363"/>
              <a:ext cx="21900" cy="443950"/>
              <a:chOff x="1213525" y="3104775"/>
              <a:chExt cx="21900" cy="443950"/>
            </a:xfrm>
          </p:grpSpPr>
          <p:sp>
            <p:nvSpPr>
              <p:cNvPr id="4873" name="Google Shape;4873;p152"/>
              <p:cNvSpPr/>
              <p:nvPr/>
            </p:nvSpPr>
            <p:spPr>
              <a:xfrm>
                <a:off x="1213525" y="310477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152"/>
              <p:cNvSpPr/>
              <p:nvPr/>
            </p:nvSpPr>
            <p:spPr>
              <a:xfrm>
                <a:off x="1213525" y="3249350"/>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152"/>
              <p:cNvSpPr/>
              <p:nvPr/>
            </p:nvSpPr>
            <p:spPr>
              <a:xfrm>
                <a:off x="1213525" y="33939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152"/>
              <p:cNvSpPr/>
              <p:nvPr/>
            </p:nvSpPr>
            <p:spPr>
              <a:xfrm>
                <a:off x="1213525" y="3526825"/>
                <a:ext cx="21900" cy="21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877" name="Google Shape;4877;p152"/>
          <p:cNvPicPr preferRelativeResize="0"/>
          <p:nvPr/>
        </p:nvPicPr>
        <p:blipFill>
          <a:blip r:embed="rId3">
            <a:alphaModFix/>
          </a:blip>
          <a:stretch>
            <a:fillRect/>
          </a:stretch>
        </p:blipFill>
        <p:spPr>
          <a:xfrm>
            <a:off x="3742277" y="3656550"/>
            <a:ext cx="1659598" cy="124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1" name="Shape 4881"/>
        <p:cNvGrpSpPr/>
        <p:nvPr/>
      </p:nvGrpSpPr>
      <p:grpSpPr>
        <a:xfrm>
          <a:off x="0" y="0"/>
          <a:ext cx="0" cy="0"/>
          <a:chOff x="0" y="0"/>
          <a:chExt cx="0" cy="0"/>
        </a:xfrm>
      </p:grpSpPr>
      <p:sp>
        <p:nvSpPr>
          <p:cNvPr id="4882" name="Google Shape;4882;p153"/>
          <p:cNvSpPr txBox="1"/>
          <p:nvPr>
            <p:ph idx="1" type="subTitle"/>
          </p:nvPr>
        </p:nvSpPr>
        <p:spPr>
          <a:xfrm>
            <a:off x="1411188" y="1521950"/>
            <a:ext cx="2907600" cy="270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Uses reactive programming for simplifying asynchronous concurrent code in </a:t>
            </a:r>
            <a:r>
              <a:rPr lang="en"/>
              <a:t>mobile apps for android and IOS</a:t>
            </a:r>
            <a:endParaRPr/>
          </a:p>
          <a:p>
            <a:pPr indent="-317500" lvl="0" marL="457200" rtl="0" algn="l">
              <a:spcBef>
                <a:spcPts val="0"/>
              </a:spcBef>
              <a:spcAft>
                <a:spcPts val="0"/>
              </a:spcAft>
              <a:buSzPts val="1400"/>
              <a:buChar char="●"/>
            </a:pPr>
            <a:r>
              <a:rPr lang="en"/>
              <a:t>For android, Netflix’s RxJava library is used</a:t>
            </a:r>
            <a:endParaRPr/>
          </a:p>
          <a:p>
            <a:pPr indent="-317500" lvl="0" marL="457200" rtl="0" algn="l">
              <a:spcBef>
                <a:spcPts val="0"/>
              </a:spcBef>
              <a:spcAft>
                <a:spcPts val="0"/>
              </a:spcAft>
              <a:buSzPts val="1400"/>
              <a:buChar char="●"/>
            </a:pPr>
            <a:r>
              <a:rPr lang="en"/>
              <a:t>Matthias Käppler is a SoundCloud engineer and a contributor to the RxJava Android library and blogs about the HOWs and WHYs of RxJava on Android.</a:t>
            </a:r>
            <a:endParaRPr/>
          </a:p>
          <a:p>
            <a:pPr indent="0" lvl="0" marL="457200" rtl="0" algn="l">
              <a:spcBef>
                <a:spcPts val="0"/>
              </a:spcBef>
              <a:spcAft>
                <a:spcPts val="0"/>
              </a:spcAft>
              <a:buNone/>
            </a:pPr>
            <a:r>
              <a:t/>
            </a:r>
            <a:endParaRPr/>
          </a:p>
        </p:txBody>
      </p:sp>
      <p:sp>
        <p:nvSpPr>
          <p:cNvPr id="4883" name="Google Shape;4883;p1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SOUNDCLOUD</a:t>
            </a:r>
            <a:endParaRPr/>
          </a:p>
        </p:txBody>
      </p:sp>
      <p:pic>
        <p:nvPicPr>
          <p:cNvPr id="4884" name="Google Shape;4884;p153"/>
          <p:cNvPicPr preferRelativeResize="0"/>
          <p:nvPr/>
        </p:nvPicPr>
        <p:blipFill>
          <a:blip r:embed="rId3">
            <a:alphaModFix/>
          </a:blip>
          <a:stretch>
            <a:fillRect/>
          </a:stretch>
        </p:blipFill>
        <p:spPr>
          <a:xfrm>
            <a:off x="4561696" y="1793650"/>
            <a:ext cx="3786150" cy="215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litical Science Major for College by Slidesgo">
  <a:themeElements>
    <a:clrScheme name="Simple Light">
      <a:dk1>
        <a:srgbClr val="1F2024"/>
      </a:dk1>
      <a:lt1>
        <a:srgbClr val="FFFFFF"/>
      </a:lt1>
      <a:dk2>
        <a:srgbClr val="333442"/>
      </a:dk2>
      <a:lt2>
        <a:srgbClr val="30E277"/>
      </a:lt2>
      <a:accent1>
        <a:srgbClr val="73F8A8"/>
      </a:accent1>
      <a:accent2>
        <a:srgbClr val="BEF8D5"/>
      </a:accent2>
      <a:accent3>
        <a:srgbClr val="7ECDE9"/>
      </a:accent3>
      <a:accent4>
        <a:srgbClr val="90D9F3"/>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ical Science Major for College by Slidesgo">
  <a:themeElements>
    <a:clrScheme name="Simple Light">
      <a:dk1>
        <a:srgbClr val="1F2024"/>
      </a:dk1>
      <a:lt1>
        <a:srgbClr val="FFFFFF"/>
      </a:lt1>
      <a:dk2>
        <a:srgbClr val="333442"/>
      </a:dk2>
      <a:lt2>
        <a:srgbClr val="30E277"/>
      </a:lt2>
      <a:accent1>
        <a:srgbClr val="73F8A8"/>
      </a:accent1>
      <a:accent2>
        <a:srgbClr val="BEF8D5"/>
      </a:accent2>
      <a:accent3>
        <a:srgbClr val="7ECDE9"/>
      </a:accent3>
      <a:accent4>
        <a:srgbClr val="90D9F3"/>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litical Science Major for College by Slidesgo">
  <a:themeElements>
    <a:clrScheme name="Simple Light">
      <a:dk1>
        <a:srgbClr val="1F2024"/>
      </a:dk1>
      <a:lt1>
        <a:srgbClr val="FFFFFF"/>
      </a:lt1>
      <a:dk2>
        <a:srgbClr val="333442"/>
      </a:dk2>
      <a:lt2>
        <a:srgbClr val="30E277"/>
      </a:lt2>
      <a:accent1>
        <a:srgbClr val="73F8A8"/>
      </a:accent1>
      <a:accent2>
        <a:srgbClr val="BEF8D5"/>
      </a:accent2>
      <a:accent3>
        <a:srgbClr val="7ECDE9"/>
      </a:accent3>
      <a:accent4>
        <a:srgbClr val="90D9F3"/>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olitical Science Major for College by Slidesgo">
  <a:themeElements>
    <a:clrScheme name="Simple Light">
      <a:dk1>
        <a:srgbClr val="1F2024"/>
      </a:dk1>
      <a:lt1>
        <a:srgbClr val="FFFFFF"/>
      </a:lt1>
      <a:dk2>
        <a:srgbClr val="333442"/>
      </a:dk2>
      <a:lt2>
        <a:srgbClr val="30E277"/>
      </a:lt2>
      <a:accent1>
        <a:srgbClr val="73F8A8"/>
      </a:accent1>
      <a:accent2>
        <a:srgbClr val="BEF8D5"/>
      </a:accent2>
      <a:accent3>
        <a:srgbClr val="7ECDE9"/>
      </a:accent3>
      <a:accent4>
        <a:srgbClr val="90D9F3"/>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