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6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266797"/>
            <a:ext cx="8222100" cy="838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Life Is Great Eatery 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1105588"/>
            <a:ext cx="8222100" cy="432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Snazzy Software Squad 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5675150" y="1211700"/>
            <a:ext cx="3004500" cy="31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Members: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800">
                <a:solidFill>
                  <a:schemeClr val="lt1"/>
                </a:solidFill>
              </a:rPr>
              <a:t>Chiara DeMelfi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800">
                <a:solidFill>
                  <a:schemeClr val="lt1"/>
                </a:solidFill>
              </a:rPr>
              <a:t>Ashlyn Welch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800">
                <a:solidFill>
                  <a:schemeClr val="lt1"/>
                </a:solidFill>
              </a:rPr>
              <a:t>Lauren Turet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800">
                <a:solidFill>
                  <a:schemeClr val="lt1"/>
                </a:solidFill>
              </a:rPr>
              <a:t>Jeremy Cruz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800">
                <a:solidFill>
                  <a:schemeClr val="lt1"/>
                </a:solidFill>
              </a:rPr>
              <a:t>Felix Thomas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100" y="2061813"/>
            <a:ext cx="4572000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Purpose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229875"/>
            <a:ext cx="8520600" cy="140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Reduce wait time 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Offer more customer choice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Both menu and seating</a:t>
            </a:r>
          </a:p>
          <a:p>
            <a:pPr indent="-342900" lvl="0" marL="457200">
              <a:spcBef>
                <a:spcPts val="0"/>
              </a:spcBef>
              <a:buSzPct val="100000"/>
            </a:pPr>
            <a:r>
              <a:rPr lang="en"/>
              <a:t>Improve the typical dine-in experience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3361075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/>
              <a:t>All windows devices</a:t>
            </a:r>
          </a:p>
        </p:txBody>
      </p:sp>
      <p:sp>
        <p:nvSpPr>
          <p:cNvPr id="96" name="Shape 96"/>
          <p:cNvSpPr txBox="1"/>
          <p:nvPr>
            <p:ph type="title"/>
          </p:nvPr>
        </p:nvSpPr>
        <p:spPr>
          <a:xfrm>
            <a:off x="311700" y="2633575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Platform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307125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Audience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034625"/>
            <a:ext cx="8520600" cy="1982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People who want quick food but prefer a sit-down atmosphere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People who prefer a more customizable menu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Not for: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People with non-Windows OS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People who are visually impaired</a:t>
            </a:r>
          </a:p>
          <a:p>
            <a:pPr indent="-317500" lvl="2" marL="1371600" rtl="0">
              <a:spcBef>
                <a:spcPts val="0"/>
              </a:spcBef>
              <a:buSzPct val="100000"/>
            </a:pPr>
            <a:r>
              <a:rPr lang="en"/>
              <a:t>In the future, implement a disability-friendly system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24925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Team Dynamic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069125"/>
            <a:ext cx="8520600" cy="3419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Meetings at least once a week on Tuesdays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Group chat for discussing meeting times, assignments, details, etc.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Google Drive folder for storing necessary files which can be edited by any group member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Unofficial Leadership: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Chiara - writing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Jeremy - GUI and code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Ashlyn - code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Lauren - design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"/>
              <a:t>Felix - design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Description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Interface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Complete GUI with buttons for choosing seats from a seating plan, choosing food, and payment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Processing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The system will be able to process each choice made by the customer, determine available seating and </a:t>
            </a:r>
            <a:r>
              <a:rPr lang="en"/>
              <a:t>process</a:t>
            </a:r>
            <a:r>
              <a:rPr lang="en"/>
              <a:t> food total </a:t>
            </a:r>
            <a:r>
              <a:rPr lang="en"/>
              <a:t>prices</a:t>
            </a:r>
            <a:r>
              <a:rPr lang="en"/>
              <a:t>.  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Data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"/>
              <a:t>The system will store what current seats are available, what food has been ordered and its total price.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ML use case1"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8125" y="0"/>
            <a:ext cx="651862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