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The Life Is Great Eatery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37525" y="20045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By: The Snazzy Software Squad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56375" y="2930325"/>
            <a:ext cx="25098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Jeremy Cruz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Chiara DeMelfi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Ashlyn Welch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Lauren Turet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Felix Thomas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Toppings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25" y="1729175"/>
            <a:ext cx="4353848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000" y="333200"/>
            <a:ext cx="1836225" cy="2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598" y="2685050"/>
            <a:ext cx="1823027" cy="225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0" y="-16387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Ordering Entree Sequence Diagram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2225"/>
            <a:ext cx="9144000" cy="46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3925" y="-22567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Ordering Process Sequence Diagram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2025"/>
            <a:ext cx="9144001" cy="460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3900" y="834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Class Diagram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75" y="161375"/>
            <a:ext cx="6598323" cy="49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Class Diagram (let’s zoom in!)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25" y="1745375"/>
            <a:ext cx="603025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52" y="436783"/>
            <a:ext cx="7169351" cy="441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425" y="2089550"/>
            <a:ext cx="2733150" cy="2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Categories and Beverages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1805175"/>
            <a:ext cx="7506651" cy="30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99" y="356275"/>
            <a:ext cx="7444424" cy="44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and Beverage Options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25" y="1733025"/>
            <a:ext cx="428018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25" y="313300"/>
            <a:ext cx="7332950" cy="4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