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7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88609"/>
  </p:normalViewPr>
  <p:slideViewPr>
    <p:cSldViewPr snapToGrid="0" snapToObjects="1">
      <p:cViewPr>
        <p:scale>
          <a:sx n="96" d="100"/>
          <a:sy n="96" d="100"/>
        </p:scale>
        <p:origin x="13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BF2D-FAF7-2D4F-98E8-B019804286DE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74FD-89F2-6B4F-BCBB-21E0233D3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74FD-89F2-6B4F-BCBB-21E0233D3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74FD-89F2-6B4F-BCBB-21E0233D3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200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2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052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878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505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5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3486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69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309" y="1179082"/>
            <a:ext cx="10279339" cy="2799793"/>
          </a:xfrm>
        </p:spPr>
        <p:txBody>
          <a:bodyPr/>
          <a:lstStyle/>
          <a:p>
            <a:r>
              <a:rPr lang="en-US" dirty="0" smtClean="0"/>
              <a:t>Shoe Size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1447" y="5166360"/>
            <a:ext cx="4427673" cy="1691640"/>
          </a:xfrm>
        </p:spPr>
        <p:txBody>
          <a:bodyPr/>
          <a:lstStyle/>
          <a:p>
            <a:r>
              <a:rPr lang="en-US" dirty="0" smtClean="0"/>
              <a:t>Courtney Abrams</a:t>
            </a:r>
          </a:p>
          <a:p>
            <a:r>
              <a:rPr lang="en-US" dirty="0" smtClean="0"/>
              <a:t>Christina </a:t>
            </a:r>
            <a:r>
              <a:rPr lang="en-US" dirty="0" err="1" smtClean="0"/>
              <a:t>DiPietro</a:t>
            </a:r>
            <a:endParaRPr lang="en-US" dirty="0" smtClean="0"/>
          </a:p>
          <a:p>
            <a:r>
              <a:rPr lang="en-US" dirty="0" smtClean="0"/>
              <a:t>Sophie </a:t>
            </a:r>
            <a:r>
              <a:rPr lang="en-US" dirty="0" err="1" smtClean="0"/>
              <a:t>Hoeke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35427"/>
            <a:ext cx="5311923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easy way to convert shoe sizes when shopping in stores</a:t>
            </a:r>
          </a:p>
          <a:p>
            <a:r>
              <a:rPr lang="en-US" sz="2400" dirty="0" smtClean="0"/>
              <a:t>Different brands from different countries are desired by consumers</a:t>
            </a:r>
          </a:p>
          <a:p>
            <a:r>
              <a:rPr lang="en-US" sz="2400" dirty="0" smtClean="0"/>
              <a:t>Difficult to gather size information in a timely and efficient manner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38" y="2446638"/>
            <a:ext cx="3567172" cy="30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226323" cy="4351337"/>
          </a:xfrm>
        </p:spPr>
        <p:txBody>
          <a:bodyPr>
            <a:normAutofit/>
          </a:bodyPr>
          <a:lstStyle/>
          <a:p>
            <a:r>
              <a:rPr lang="en-US" sz="2400" dirty="0"/>
              <a:t>Allows shoppers to easily pull up size conversion </a:t>
            </a:r>
            <a:r>
              <a:rPr lang="en-US" sz="2400" dirty="0" smtClean="0"/>
              <a:t>information for different countries</a:t>
            </a:r>
            <a:endParaRPr lang="en-US" sz="2400" dirty="0"/>
          </a:p>
          <a:p>
            <a:r>
              <a:rPr lang="en-US" sz="2400" dirty="0" smtClean="0"/>
              <a:t>Gives both men and women the ability to gather information regarding their shoe size</a:t>
            </a:r>
          </a:p>
          <a:p>
            <a:r>
              <a:rPr lang="en-US" sz="2400" dirty="0" smtClean="0"/>
              <a:t>Makes life easier for the in-store shoe shopper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20" y="1163295"/>
            <a:ext cx="2162432" cy="47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“To Do”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54087"/>
            <a:ext cx="8595360" cy="43513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Import lxml, pandas, &amp; warnings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Read shoe size HTML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Find gender sizes in HTML chart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Create dictionaries for genders and countries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If / </a:t>
            </a:r>
            <a:r>
              <a:rPr lang="en-US" sz="2800" dirty="0" err="1"/>
              <a:t>E</a:t>
            </a:r>
            <a:r>
              <a:rPr lang="en-US" sz="2800" dirty="0" err="1" smtClean="0"/>
              <a:t>lif</a:t>
            </a:r>
            <a:r>
              <a:rPr lang="en-US" sz="2800" dirty="0" smtClean="0"/>
              <a:t>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Function and Call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Print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Program Flowchart (Input Statements)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048" y="2839895"/>
            <a:ext cx="2817341" cy="221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44094" y="3880020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78815" y="3859423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0389" y="2982260"/>
            <a:ext cx="2358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“Are you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a male or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female?”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4863" y="2839895"/>
            <a:ext cx="3155096" cy="221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24863" y="3051778"/>
            <a:ext cx="3260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“What is your   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country of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residence?”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37171" y="2915852"/>
            <a:ext cx="2817341" cy="221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028" y="3126427"/>
            <a:ext cx="2448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“What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size shoe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are you?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Program Flowchart (Output Statement)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44094" y="3880020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0389" y="3192850"/>
            <a:ext cx="235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HTML Chart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6577" y="2915852"/>
            <a:ext cx="6764503" cy="170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48432" y="3089845"/>
            <a:ext cx="65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Prints your shoe size in USA, UK, or </a:t>
            </a:r>
            <a:r>
              <a:rPr lang="en-US" sz="3600" dirty="0">
                <a:solidFill>
                  <a:schemeClr val="bg1"/>
                </a:solidFill>
              </a:rPr>
              <a:t>E</a:t>
            </a:r>
            <a:r>
              <a:rPr lang="en-US" sz="3600" dirty="0" smtClean="0">
                <a:solidFill>
                  <a:schemeClr val="bg1"/>
                </a:solidFill>
              </a:rPr>
              <a:t>uropean countries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672618" y="2523814"/>
            <a:ext cx="2965620" cy="233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241" y="3089845"/>
            <a:ext cx="3260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Calculating result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084" y="2650172"/>
            <a:ext cx="6053328" cy="1397124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Courtney </a:t>
            </a:r>
          </a:p>
          <a:p>
            <a:pPr lvl="1"/>
            <a:r>
              <a:rPr lang="en-US" dirty="0" smtClean="0"/>
              <a:t>Her role on the project consisted of creating the input statements, as well as if / </a:t>
            </a:r>
            <a:r>
              <a:rPr lang="en-US" dirty="0" err="1" smtClean="0"/>
              <a:t>elif</a:t>
            </a:r>
            <a:r>
              <a:rPr lang="en-US" dirty="0" smtClean="0"/>
              <a:t> statements for genders.  </a:t>
            </a:r>
          </a:p>
          <a:p>
            <a:endParaRPr lang="en-US" dirty="0"/>
          </a:p>
          <a:p>
            <a:r>
              <a:rPr lang="en-US" dirty="0" smtClean="0"/>
              <a:t>Christina</a:t>
            </a:r>
          </a:p>
          <a:p>
            <a:pPr lvl="1"/>
            <a:r>
              <a:rPr lang="en-US" dirty="0" smtClean="0"/>
              <a:t>She created the dictionaries, helped construct the poster, and helped problem solve throughout the project duration.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Sophia</a:t>
            </a:r>
          </a:p>
          <a:p>
            <a:pPr lvl="1"/>
            <a:r>
              <a:rPr lang="en-US" dirty="0" smtClean="0"/>
              <a:t>Due to prior knowledge and experience with coding languages, Sophia was the team leader. She created the function for countries, as well as imported the charts.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**All team members were present at each meeting and constructed the code together</a:t>
            </a:r>
          </a:p>
        </p:txBody>
      </p:sp>
    </p:spTree>
    <p:extLst>
      <p:ext uri="{BB962C8B-B14F-4D97-AF65-F5344CB8AC3E}">
        <p14:creationId xmlns:p14="http://schemas.microsoft.com/office/powerpoint/2010/main" val="5540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169</TotalTime>
  <Words>272</Words>
  <Application>Microsoft Macintosh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Shoe Size Converter</vt:lpstr>
      <vt:lpstr>The Problem</vt:lpstr>
      <vt:lpstr>The Solution</vt:lpstr>
      <vt:lpstr>Python Code “To Do” List</vt:lpstr>
      <vt:lpstr>Python Program Flowchart (Input Statements)</vt:lpstr>
      <vt:lpstr>Python Program Flowchart (Output Statement)</vt:lpstr>
      <vt:lpstr>Questions? </vt:lpstr>
      <vt:lpstr>Work Allocation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Size Converter</dc:title>
  <dc:creator>Courtney Leah Abrams</dc:creator>
  <cp:lastModifiedBy>Christina Ann DiPietro</cp:lastModifiedBy>
  <cp:revision>16</cp:revision>
  <dcterms:created xsi:type="dcterms:W3CDTF">2017-05-04T00:50:51Z</dcterms:created>
  <dcterms:modified xsi:type="dcterms:W3CDTF">2017-05-04T13:57:33Z</dcterms:modified>
</cp:coreProperties>
</file>