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15A6FB4-92EC-4204-8F0F-B1D42F570128}">
  <a:tblStyle styleId="{D15A6FB4-92EC-4204-8F0F-B1D42F57012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Enterprise Environment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CMPU4023 - Enterprise Application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Systems Integration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of the most common kinds of software projects carried out in the enterprise is the integration of different systems of different origins or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in different silos is a cost to the business as data cannot easily flow across functional boundaries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makes operational and strategic management harder and stifles innovation within organisations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 projects are concerned with getting different systems talking to each other using bridging technologies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Projects must carefully balance the benefits of integration against the costs and risks of doing 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Enterprises are typically large, complex, dispersed organisations with large and diverse data processing needs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systems solutions are a mixture insourced and outsourced with some in-house integration and bespoke projects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control is a critical concern for business continuity so the degrees of freedom for technology selection and project execution are small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Enterprises differ widely in their competence in software application development and IS/IT remains a significant cost of doing business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However, IS/IT is critical to modern businesses in aggressive competitive markets so EAD is a major activity in most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Enterprise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term enterprise, as it is used in this module, means medium to large </a:t>
            </a:r>
            <a:r>
              <a:rPr lang="en"/>
              <a:t>organisations</a:t>
            </a:r>
            <a:r>
              <a:rPr lang="en"/>
              <a:t>, usually government or commercial, who rely on complex, interconnected software systems to drive their vast data processing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Typical data processing functions include such activities as financial management, resource planning, payroll, supply-chain management, logistics management, compliance management and so 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supporting software systems which help to carry out these functions comprise a heterogenous set of technologies from many sources, old and new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Conservative by Nature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Enterprise information systems are critical to the smooth functioning of a business so change represents a high risk to continued operation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matter how seemingly trivial, any change to software poses the threat that something unforeseen will have been missed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could result in an interruption to service with the consequential cost, business continuity and reputational damage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result, project teams should proceed with great care in the specification, planning and execution of updates to systems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Formal change management processes are commonplace with a complex chain of knowledge transfer activities and management signoff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Adoption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Software technologies get adopted in a variety of into the enterprise but generally the enterprise is slow to adopt new technologies until the industry, as a whole, has been seen to adopt them - IT or vertical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solutions are insourced or outsourced, it is often the case that similar or competitor enterprises have already adopted the same solutions - introduces dependent technology needs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house development tends to use solutions supported by large stable vendors and which have existed for years or even decades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Enterprises are often late majority or laggard adopters in the context of the </a:t>
            </a:r>
            <a:r>
              <a:rPr i="1" lang="en"/>
              <a:t>information technology adoption lifecycle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Selection Maturity Scale (SSMS)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744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all enterprises are created equally in terms of their ability to make data-driven decisions regarding technology strategy, investment and adoption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SSMS is a five-level scale which measures the maturity of a given enterprise for its technology evaluation and acquisition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enterprises, or parts thereof, perform low down in the scale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32275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424737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075200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588525" y="357440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39000" y="3570350"/>
            <a:ext cx="993600" cy="77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10562" y="389750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620025" y="390155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01912" y="389750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783800" y="3897500"/>
            <a:ext cx="2535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904875" y="3651150"/>
            <a:ext cx="848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1 - Initial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517850" y="3651150"/>
            <a:ext cx="848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2 - Basic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075200" y="3651150"/>
            <a:ext cx="993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3 - Proactive &amp; Defined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588524" y="3651150"/>
            <a:ext cx="993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4 - Verified &amp; Adjusted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239000" y="3651150"/>
            <a:ext cx="993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5 - Optimised, Tested &amp; Approved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81600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Ad hoc, chaotic process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207100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Basic process in place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32600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Formal process defined, followed and managed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370875" y="44831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Functionality claims are verified. Scope adjusted to match available s/w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021350" y="4449750"/>
            <a:ext cx="1428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Contracts optimised for risk. Implementation test. Post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Typical Acquisition Process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enterprise would be expected to have carried out and documented: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952500" y="18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{D15A6FB4-92EC-4204-8F0F-B1D42F570128}</a:tableStyleId>
              </a:tblPr>
              <a:tblGrid>
                <a:gridCol w="7239000"/>
              </a:tblGrid>
              <a:tr h="3026000">
                <a:tc>
                  <a:txBody>
                    <a:bodyPr>
                      <a:noAutofit/>
                    </a:bodyPr>
                    <a:lstStyle/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basic ROI estimate for the project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Detailed requirements and risks analysis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Research into available and viable software options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request for proposal process with potential vendors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 of the appropriate responses and tenders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Verification of the vendor's claims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Ongoing project management</a:t>
                      </a:r>
                    </a:p>
                    <a:p>
                      <a:pPr indent="-3365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Open Sans"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Development of legal contracts and licensing and support agreements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Legacy Systems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 time, perhaps decades, enterprises invest millions of dollars in information technology solutions using whatever technologies are considered to be appropriate at the time of commissioning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solutions themselves can take years to just build and integrate and then can expect, in many cases, to see decades of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Typically, as a technology ages, it becomes more expensive to maintain and delivers less and less value to the business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time, new solutions are developed side-by-side which may not be compatible with the legacy systems and enterprises often struggle with this inter-generational cost and inefficiency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Computing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Increasingly, cloud-based outsourcing of enterprise solutions is commonplace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benefits to the enterprise is that it no longer necessarily needs to have in-house expertise in what it might consider as non-core activities or intellectual property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also a potential cost saving from lower payroll costs and elastic computing efficiencies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downside can be the loss of organisation knowledge of how critical information systems functions work, particularly at the low-level technical detail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Geographical Dispersal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Enterprises are often physically located across many different sites in the same or different countries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entities which make up an enterprise can have a highly heterogenous and disintegrated software 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Perhaps they carry out very different functions or were formerly </a:t>
            </a:r>
            <a:r>
              <a:rPr lang="en"/>
              <a:t>acquisitions of the parent company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environment can pose a challenge both to manage</a:t>
            </a:r>
            <a:r>
              <a:rPr lang="en"/>
              <a:t> and to create solutions for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Culture, politics and interpersonal relationships play a significant role in enterprises and the conduct of their business internally, including in software application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