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EE07-7260-42C1-BFC0-0A2D929FB994}" type="datetimeFigureOut">
              <a:rPr lang="en-GB" smtClean="0"/>
              <a:t>28/01/2016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C972-99AD-4F12-979C-E667FC8278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EE07-7260-42C1-BFC0-0A2D929FB994}" type="datetimeFigureOut">
              <a:rPr lang="en-GB" smtClean="0"/>
              <a:t>28/01/2016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C972-99AD-4F12-979C-E667FC8278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EE07-7260-42C1-BFC0-0A2D929FB994}" type="datetimeFigureOut">
              <a:rPr lang="en-GB" smtClean="0"/>
              <a:t>28/01/2016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C972-99AD-4F12-979C-E667FC8278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EE07-7260-42C1-BFC0-0A2D929FB994}" type="datetimeFigureOut">
              <a:rPr lang="en-GB" smtClean="0"/>
              <a:t>28/01/2016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C972-99AD-4F12-979C-E667FC8278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EE07-7260-42C1-BFC0-0A2D929FB994}" type="datetimeFigureOut">
              <a:rPr lang="en-GB" smtClean="0"/>
              <a:t>28/01/2016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C972-99AD-4F12-979C-E667FC8278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EE07-7260-42C1-BFC0-0A2D929FB994}" type="datetimeFigureOut">
              <a:rPr lang="en-GB" smtClean="0"/>
              <a:t>28/01/2016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C972-99AD-4F12-979C-E667FC8278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EE07-7260-42C1-BFC0-0A2D929FB994}" type="datetimeFigureOut">
              <a:rPr lang="en-GB" smtClean="0"/>
              <a:t>28/01/2016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C972-99AD-4F12-979C-E667FC8278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EE07-7260-42C1-BFC0-0A2D929FB994}" type="datetimeFigureOut">
              <a:rPr lang="en-GB" smtClean="0"/>
              <a:t>28/01/2016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C972-99AD-4F12-979C-E667FC8278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EE07-7260-42C1-BFC0-0A2D929FB994}" type="datetimeFigureOut">
              <a:rPr lang="en-GB" smtClean="0"/>
              <a:t>28/01/2016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C972-99AD-4F12-979C-E667FC8278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EE07-7260-42C1-BFC0-0A2D929FB994}" type="datetimeFigureOut">
              <a:rPr lang="en-GB" smtClean="0"/>
              <a:t>28/01/2016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C972-99AD-4F12-979C-E667FC8278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EE07-7260-42C1-BFC0-0A2D929FB994}" type="datetimeFigureOut">
              <a:rPr lang="en-GB" smtClean="0"/>
              <a:t>28/01/2016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C972-99AD-4F12-979C-E667FC8278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3EE07-7260-42C1-BFC0-0A2D929FB994}" type="datetimeFigureOut">
              <a:rPr lang="en-GB" smtClean="0"/>
              <a:t>28/01/2016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CC972-99AD-4F12-979C-E667FC8278E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0"/>
            <a:ext cx="6171406" cy="674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6660232" y="1844824"/>
            <a:ext cx="864096" cy="216024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48064" y="5805264"/>
            <a:ext cx="0" cy="64807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563888" y="6237312"/>
            <a:ext cx="216024" cy="504056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2123728" y="3645024"/>
            <a:ext cx="504056" cy="7200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267744" y="2276872"/>
            <a:ext cx="720080" cy="36004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843808" y="1484784"/>
            <a:ext cx="432048" cy="144016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City of Edinburgh Council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Lesley Carus</dc:creator>
  <cp:lastModifiedBy>Lesley Carus</cp:lastModifiedBy>
  <cp:revision>1</cp:revision>
  <dcterms:created xsi:type="dcterms:W3CDTF">2016-01-28T11:54:59Z</dcterms:created>
  <dcterms:modified xsi:type="dcterms:W3CDTF">2016-01-28T12:02:10Z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604828794</vt:i4>
  </property>
  <property fmtid="{D5CDD505-2E9C-101B-9397-08002B2CF9AE}" pid="3" name="_NewReviewCycle">
    <vt:lpwstr/>
  </property>
  <property fmtid="{D5CDD505-2E9C-101B-9397-08002B2CF9AE}" pid="4" name="_EmailSubject">
    <vt:lpwstr>Previously</vt:lpwstr>
  </property>
  <property fmtid="{D5CDD505-2E9C-101B-9397-08002B2CF9AE}" pid="5" name="_AuthorEmail">
    <vt:lpwstr>Keith.Robson@edinburgh.gov.uk</vt:lpwstr>
  </property>
  <property fmtid="{D5CDD505-2E9C-101B-9397-08002B2CF9AE}" pid="6" name="_AuthorEmailDisplayName">
    <vt:lpwstr>Keith Robson</vt:lpwstr>
  </property>
  <property fmtid="{D5CDD505-2E9C-101B-9397-08002B2CF9AE}" pid="7" name="_PreviousAdHocReviewCycleID">
    <vt:i4>896193873</vt:i4>
  </property>
</Properties>
</file>