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2" r:id="rId6"/>
    <p:sldId id="257" r:id="rId7"/>
    <p:sldId id="259" r:id="rId8"/>
    <p:sldId id="258" r:id="rId9"/>
    <p:sldId id="260" r:id="rId10"/>
    <p:sldId id="263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2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  <p:transition xmlns:p14="http://schemas.microsoft.com/office/powerpoint/2010/main" spd="slow" advClick="0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ransition xmlns:p14="http://schemas.microsoft.com/office/powerpoint/2010/main" spd="slow" advClick="0" advTm="5000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Neutra Text TF-Bold Alt"/>
                <a:cs typeface="Neutra Text TF-Bold Alt"/>
              </a:rPr>
              <a:t>2016</a:t>
            </a:r>
            <a:endParaRPr lang="en-US" dirty="0">
              <a:latin typeface="Neutra Text TF-Bold Alt"/>
              <a:cs typeface="Neutra Text TF-Bold Alt"/>
            </a:endParaRPr>
          </a:p>
        </p:txBody>
      </p:sp>
      <p:pic>
        <p:nvPicPr>
          <p:cNvPr id="4" name="Picture 3" descr="Logo-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5" y="1888335"/>
            <a:ext cx="4429070" cy="9033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30171" y="3877430"/>
            <a:ext cx="2328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Wifi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 </a:t>
            </a:r>
            <a:r>
              <a:rPr lang="en-US" dirty="0" err="1" smtClean="0"/>
              <a:t>chf</a:t>
            </a:r>
            <a:r>
              <a:rPr lang="en-US" dirty="0" smtClean="0"/>
              <a:t>-conference-center</a:t>
            </a:r>
          </a:p>
          <a:p>
            <a:pPr algn="r"/>
            <a:r>
              <a:rPr lang="en-US" dirty="0" smtClean="0"/>
              <a:t>Pw: 0102030405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38683"/>
      </p:ext>
    </p:extLst>
  </p:cSld>
  <p:clrMapOvr>
    <a:masterClrMapping/>
  </p:clrMapOvr>
  <p:transition xmlns:p14="http://schemas.microsoft.com/office/powerpoint/2010/main" spd="slow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22" y="205979"/>
            <a:ext cx="1592008" cy="3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27908"/>
      </p:ext>
    </p:extLst>
  </p:cSld>
  <p:clrMapOvr>
    <a:masterClrMapping/>
  </p:clrMapOvr>
  <p:transition xmlns:p14="http://schemas.microsoft.com/office/powerpoint/2010/main" spd="slow" advClick="0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rtn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Sponsored in part by</a:t>
            </a:r>
            <a:br>
              <a:rPr lang="en-US" sz="2000" dirty="0" smtClean="0"/>
            </a:br>
            <a:r>
              <a:rPr lang="en-US" sz="4900" dirty="0" smtClean="0"/>
              <a:t>Our Partners</a:t>
            </a:r>
            <a:endParaRPr lang="en-US" sz="4900" dirty="0"/>
          </a:p>
        </p:txBody>
      </p:sp>
      <p:pic>
        <p:nvPicPr>
          <p:cNvPr id="6" name="Picture 5" descr="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9" y="205979"/>
            <a:ext cx="1592008" cy="3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87199"/>
      </p:ext>
    </p:extLst>
  </p:cSld>
  <p:clrMapOvr>
    <a:masterClrMapping/>
  </p:clrMapOvr>
  <p:transition xmlns:p14="http://schemas.microsoft.com/office/powerpoint/2010/main" spd="slow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Sponsored in part by</a:t>
            </a:r>
            <a:br>
              <a:rPr lang="en-US" sz="2000" dirty="0" smtClean="0"/>
            </a:br>
            <a:r>
              <a:rPr lang="en-US" sz="4900" dirty="0" smtClean="0"/>
              <a:t>Our </a:t>
            </a:r>
            <a:r>
              <a:rPr lang="en-US" sz="4900" dirty="0" err="1" smtClean="0"/>
              <a:t>Besties</a:t>
            </a:r>
            <a:endParaRPr lang="en-US" sz="4900" dirty="0"/>
          </a:p>
        </p:txBody>
      </p:sp>
      <p:pic>
        <p:nvPicPr>
          <p:cNvPr id="6" name="Picture 5" descr="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9" y="205979"/>
            <a:ext cx="1592008" cy="324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0171" y="3877430"/>
            <a:ext cx="2328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Wifi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 </a:t>
            </a:r>
            <a:r>
              <a:rPr lang="en-US" dirty="0" err="1" smtClean="0"/>
              <a:t>chf</a:t>
            </a:r>
            <a:r>
              <a:rPr lang="en-US" dirty="0" smtClean="0"/>
              <a:t>-conference-center</a:t>
            </a:r>
          </a:p>
          <a:p>
            <a:pPr algn="r"/>
            <a:r>
              <a:rPr lang="en-US" dirty="0" smtClean="0"/>
              <a:t>Pw: 0102030405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59279"/>
      </p:ext>
    </p:extLst>
  </p:cSld>
  <p:clrMapOvr>
    <a:masterClrMapping/>
  </p:clrMapOvr>
  <p:transition xmlns:p14="http://schemas.microsoft.com/office/powerpoint/2010/main" spd="slow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 descr="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9" y="205979"/>
            <a:ext cx="1592008" cy="3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218"/>
      </p:ext>
    </p:extLst>
  </p:cSld>
  <p:clrMapOvr>
    <a:masterClrMapping/>
  </p:clrMapOvr>
  <p:transition xmlns:p14="http://schemas.microsoft.com/office/powerpoint/2010/main" spd="slow" advClick="0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Sponsored in part by</a:t>
            </a:r>
            <a:br>
              <a:rPr lang="en-US" sz="2000" dirty="0" smtClean="0"/>
            </a:br>
            <a:r>
              <a:rPr lang="en-US" sz="4900" dirty="0" smtClean="0"/>
              <a:t>Our Friends and Colleagues</a:t>
            </a:r>
            <a:endParaRPr lang="en-US" sz="4900" dirty="0"/>
          </a:p>
        </p:txBody>
      </p:sp>
      <p:pic>
        <p:nvPicPr>
          <p:cNvPr id="5" name="Picture 4" descr="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9" y="205979"/>
            <a:ext cx="1592008" cy="324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0171" y="3877430"/>
            <a:ext cx="2328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Wifi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 </a:t>
            </a:r>
            <a:r>
              <a:rPr lang="en-US" dirty="0" err="1" smtClean="0"/>
              <a:t>chf</a:t>
            </a:r>
            <a:r>
              <a:rPr lang="en-US" dirty="0" smtClean="0"/>
              <a:t>-conference-center</a:t>
            </a:r>
          </a:p>
          <a:p>
            <a:pPr algn="r"/>
            <a:r>
              <a:rPr lang="en-US" dirty="0" smtClean="0"/>
              <a:t>Pw: 0102030405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80629"/>
      </p:ext>
    </p:extLst>
  </p:cSld>
  <p:clrMapOvr>
    <a:masterClrMapping/>
  </p:clrMapOvr>
  <p:transition xmlns:p14="http://schemas.microsoft.com/office/powerpoint/2010/main" spd="slow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 descr="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9" y="205979"/>
            <a:ext cx="1592008" cy="3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06016"/>
      </p:ext>
    </p:extLst>
  </p:cSld>
  <p:clrMapOvr>
    <a:masterClrMapping/>
  </p:clrMapOvr>
  <p:transition xmlns:p14="http://schemas.microsoft.com/office/powerpoint/2010/main" spd="slow" advClick="0" advTm="20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22" y="205979"/>
            <a:ext cx="1592008" cy="3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848"/>
      </p:ext>
    </p:extLst>
  </p:cSld>
  <p:clrMapOvr>
    <a:masterClrMapping/>
  </p:clrMapOvr>
  <p:transition xmlns:p14="http://schemas.microsoft.com/office/powerpoint/2010/main" spd="slow" advClick="0" advTm="20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281</TotalTime>
  <Words>43</Words>
  <Application>Microsoft Macintosh PowerPoint</Application>
  <PresentationFormat>On-screen Show (16:9)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Sponsored in part by Our Partners</vt:lpstr>
      <vt:lpstr>Sponsored in part by Our Besties</vt:lpstr>
      <vt:lpstr>PowerPoint Presentation</vt:lpstr>
      <vt:lpstr>Sponsored in part by Our Friends and Colleagues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/>
  <cp:revision>48</cp:revision>
  <dcterms:created xsi:type="dcterms:W3CDTF">2010-04-12T23:12:02Z</dcterms:created>
  <dcterms:modified xsi:type="dcterms:W3CDTF">2016-09-30T12:05:47Z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