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307" r:id="rId3"/>
    <p:sldId id="305" r:id="rId4"/>
    <p:sldId id="310" r:id="rId5"/>
    <p:sldId id="287" r:id="rId6"/>
    <p:sldId id="288" r:id="rId7"/>
    <p:sldId id="296" r:id="rId8"/>
    <p:sldId id="304" r:id="rId9"/>
    <p:sldId id="303" r:id="rId10"/>
    <p:sldId id="292" r:id="rId11"/>
    <p:sldId id="294" r:id="rId12"/>
    <p:sldId id="302" r:id="rId13"/>
    <p:sldId id="293" r:id="rId14"/>
    <p:sldId id="301" r:id="rId15"/>
    <p:sldId id="295"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78475" autoAdjust="0"/>
  </p:normalViewPr>
  <p:slideViewPr>
    <p:cSldViewPr snapToGrid="0">
      <p:cViewPr varScale="1">
        <p:scale>
          <a:sx n="56" d="100"/>
          <a:sy n="56" d="100"/>
        </p:scale>
        <p:origin x="1176"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31588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91749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2536949" y="2050023"/>
            <a:ext cx="7493412" cy="4798013"/>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4" name="Rectangle 3"/>
          <p:cNvSpPr/>
          <p:nvPr userDrawn="1"/>
        </p:nvSpPr>
        <p:spPr>
          <a:xfrm>
            <a:off x="0" y="0"/>
            <a:ext cx="12192000" cy="17968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5" name="Group 4"/>
          <p:cNvGrpSpPr/>
          <p:nvPr userDrawn="1"/>
        </p:nvGrpSpPr>
        <p:grpSpPr>
          <a:xfrm>
            <a:off x="0" y="5064987"/>
            <a:ext cx="12192000" cy="1793013"/>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2400"/>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0" name="Text Placeholder 9"/>
          <p:cNvSpPr>
            <a:spLocks noGrp="1"/>
          </p:cNvSpPr>
          <p:nvPr>
            <p:ph type="body" sz="quarter" idx="10" hasCustomPrompt="1"/>
          </p:nvPr>
        </p:nvSpPr>
        <p:spPr>
          <a:xfrm>
            <a:off x="0" y="4101075"/>
            <a:ext cx="12192000"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49651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8714128" y="1472678"/>
            <a:ext cx="897131" cy="64828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1" name="Group 20"/>
          <p:cNvGrpSpPr/>
          <p:nvPr userDrawn="1"/>
        </p:nvGrpSpPr>
        <p:grpSpPr>
          <a:xfrm>
            <a:off x="2798603" y="2910860"/>
            <a:ext cx="699460" cy="50544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5665407" y="663449"/>
            <a:ext cx="861187" cy="1655455"/>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1683310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17968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6096001" y="516096"/>
            <a:ext cx="6092916" cy="6342037"/>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400"/>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10" name="Text Placeholder 9"/>
          <p:cNvSpPr>
            <a:spLocks noGrp="1"/>
          </p:cNvSpPr>
          <p:nvPr userDrawn="1">
            <p:ph type="body" sz="quarter" idx="10" hasCustomPrompt="1"/>
          </p:nvPr>
        </p:nvSpPr>
        <p:spPr>
          <a:xfrm>
            <a:off x="431371" y="3717033"/>
            <a:ext cx="5088565" cy="1440161"/>
          </a:xfrm>
          <a:prstGeom prst="rect">
            <a:avLst/>
          </a:prstGeom>
        </p:spPr>
        <p:txBody>
          <a:bodyPr anchor="ctr"/>
          <a:lstStyle>
            <a:lvl1pPr marL="0" indent="0" algn="l" fontAlgn="auto">
              <a:lnSpc>
                <a:spcPct val="100000"/>
              </a:lnSpc>
              <a:spcBef>
                <a:spcPts val="0"/>
              </a:spcBef>
              <a:spcAft>
                <a:spcPts val="0"/>
              </a:spcAft>
              <a:buNone/>
              <a:defRPr sz="48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431174" y="5157192"/>
            <a:ext cx="5088565" cy="672075"/>
          </a:xfrm>
          <a:prstGeom prst="rect">
            <a:avLst/>
          </a:prstGeom>
        </p:spPr>
        <p:txBody>
          <a:bodyPr anchor="ctr"/>
          <a:lstStyle>
            <a:lvl1pPr marL="0" indent="0" algn="l" fontAlgn="auto">
              <a:spcBef>
                <a:spcPts val="0"/>
              </a:spcBef>
              <a:spcAft>
                <a:spcPts val="0"/>
              </a:spcAft>
              <a:buNone/>
              <a:defRPr sz="1867"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6309320"/>
            <a:ext cx="12192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2400"/>
          </a:p>
        </p:txBody>
      </p:sp>
    </p:spTree>
    <p:extLst>
      <p:ext uri="{BB962C8B-B14F-4D97-AF65-F5344CB8AC3E}">
        <p14:creationId xmlns:p14="http://schemas.microsoft.com/office/powerpoint/2010/main" val="249107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666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12/9/2018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86" r:id="rId16"/>
    <p:sldLayoutId id="214748368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bit.ly/engsoonyoutube" TargetMode="External"/><Relationship Id="rId2" Type="http://schemas.openxmlformats.org/officeDocument/2006/relationships/hyperlink" Target="https://github.com/cheahengsoon/MachineLearningApp" TargetMode="Externa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heahengsoon/AIMeetupH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00000"/>
              </a:lnSpc>
            </a:pPr>
            <a:r>
              <a:rPr lang="en-US" altLang="ko-KR" dirty="0"/>
              <a:t>Machine Learning HOL</a:t>
            </a:r>
          </a:p>
        </p:txBody>
      </p:sp>
      <p:sp>
        <p:nvSpPr>
          <p:cNvPr id="4" name="Text Placeholder 3"/>
          <p:cNvSpPr>
            <a:spLocks noGrp="1"/>
          </p:cNvSpPr>
          <p:nvPr>
            <p:ph type="body" sz="quarter" idx="11"/>
          </p:nvPr>
        </p:nvSpPr>
        <p:spPr/>
        <p:txBody>
          <a:bodyPr/>
          <a:lstStyle/>
          <a:p>
            <a:pPr>
              <a:defRPr/>
            </a:pPr>
            <a:r>
              <a:rPr lang="en-US" altLang="ko-KR" b="1" dirty="0"/>
              <a:t>Eng Soon Cheah</a:t>
            </a:r>
            <a:endParaRPr lang="en-US" altLang="ko-KR" dirty="0"/>
          </a:p>
        </p:txBody>
      </p:sp>
      <p:pic>
        <p:nvPicPr>
          <p:cNvPr id="2" name="Picture 1">
            <a:extLst>
              <a:ext uri="{FF2B5EF4-FFF2-40B4-BE49-F238E27FC236}">
                <a16:creationId xmlns:a16="http://schemas.microsoft.com/office/drawing/2014/main" id="{C4C6DA85-5988-4C13-B9EE-FB06056F4806}"/>
              </a:ext>
            </a:extLst>
          </p:cNvPr>
          <p:cNvPicPr>
            <a:picLocks noChangeAspect="1"/>
          </p:cNvPicPr>
          <p:nvPr/>
        </p:nvPicPr>
        <p:blipFill>
          <a:blip r:embed="rId2"/>
          <a:stretch>
            <a:fillRect/>
          </a:stretch>
        </p:blipFill>
        <p:spPr>
          <a:xfrm>
            <a:off x="8242213" y="3774556"/>
            <a:ext cx="3518416" cy="2606234"/>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Text Placeholder 4"/>
          <p:cNvSpPr>
            <a:spLocks noGrp="1"/>
          </p:cNvSpPr>
          <p:nvPr>
            <p:ph type="body" idx="1"/>
          </p:nvPr>
        </p:nvSpPr>
        <p:spPr/>
        <p:txBody>
          <a:bodyPr/>
          <a:lstStyle/>
          <a:p>
            <a:r>
              <a:rPr lang="en-US" dirty="0"/>
              <a:t>https://github.com/cheahengsoon/SP_MachineLearningNetWorkshop</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239348" y="2857398"/>
            <a:ext cx="1622931" cy="1623005"/>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9" name="Rectangle 18"/>
          <p:cNvSpPr/>
          <p:nvPr/>
        </p:nvSpPr>
        <p:spPr>
          <a:xfrm>
            <a:off x="1609726" y="2081559"/>
            <a:ext cx="252623" cy="1386871"/>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 name="Title 2"/>
          <p:cNvSpPr txBox="1">
            <a:spLocks/>
          </p:cNvSpPr>
          <p:nvPr/>
        </p:nvSpPr>
        <p:spPr>
          <a:xfrm>
            <a:off x="0" y="644691"/>
            <a:ext cx="12192000"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4800" dirty="0">
                <a:cs typeface="Arial" pitchFamily="34" charset="0"/>
              </a:rPr>
              <a:t>References</a:t>
            </a:r>
          </a:p>
        </p:txBody>
      </p:sp>
      <p:sp>
        <p:nvSpPr>
          <p:cNvPr id="7" name="Rectangle 6"/>
          <p:cNvSpPr/>
          <p:nvPr/>
        </p:nvSpPr>
        <p:spPr>
          <a:xfrm>
            <a:off x="4080672" y="1844925"/>
            <a:ext cx="7307813" cy="912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4351975" y="1930482"/>
            <a:ext cx="6720747" cy="972086"/>
            <a:chOff x="2175371" y="1762964"/>
            <a:chExt cx="5040560" cy="729065"/>
          </a:xfrm>
        </p:grpSpPr>
        <p:sp>
          <p:nvSpPr>
            <p:cNvPr id="10" name="TextBox 10"/>
            <p:cNvSpPr txBox="1"/>
            <p:nvPr/>
          </p:nvSpPr>
          <p:spPr bwMode="auto">
            <a:xfrm>
              <a:off x="2175371" y="1762964"/>
              <a:ext cx="5040560" cy="29851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67" b="1" dirty="0">
                  <a:solidFill>
                    <a:schemeClr val="tx1">
                      <a:lumMod val="65000"/>
                      <a:lumOff val="35000"/>
                    </a:schemeClr>
                  </a:solidFill>
                  <a:cs typeface="Arial" pitchFamily="34" charset="0"/>
                </a:rPr>
                <a:t>Demo</a:t>
              </a:r>
            </a:p>
          </p:txBody>
        </p:sp>
        <p:sp>
          <p:nvSpPr>
            <p:cNvPr id="11" name="TextBox 10"/>
            <p:cNvSpPr txBox="1"/>
            <p:nvPr/>
          </p:nvSpPr>
          <p:spPr bwMode="auto">
            <a:xfrm>
              <a:off x="2175371" y="2032239"/>
              <a:ext cx="5040560" cy="45979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65000"/>
                      <a:lumOff val="35000"/>
                    </a:schemeClr>
                  </a:solidFill>
                  <a:cs typeface="Arial" pitchFamily="34" charset="0"/>
                  <a:hlinkClick r:id="rId2"/>
                </a:rPr>
                <a:t>https://github.com/cheahengsoon/MachineLearningApp</a:t>
              </a:r>
              <a:endParaRPr lang="en-US" altLang="ko-KR" sz="1600" dirty="0">
                <a:solidFill>
                  <a:schemeClr val="tx1">
                    <a:lumMod val="65000"/>
                    <a:lumOff val="35000"/>
                  </a:schemeClr>
                </a:solidFill>
                <a:cs typeface="Arial" pitchFamily="34" charset="0"/>
              </a:endParaRPr>
            </a:p>
            <a:p>
              <a:pPr>
                <a:defRPr/>
              </a:pPr>
              <a:endParaRPr lang="ko-KR" altLang="en-US" sz="1600" dirty="0">
                <a:solidFill>
                  <a:schemeClr val="tx1">
                    <a:lumMod val="65000"/>
                    <a:lumOff val="35000"/>
                  </a:schemeClr>
                </a:solidFill>
                <a:cs typeface="Arial" pitchFamily="34" charset="0"/>
              </a:endParaRPr>
            </a:p>
          </p:txBody>
        </p:sp>
      </p:grpSp>
      <p:sp>
        <p:nvSpPr>
          <p:cNvPr id="12" name="Chevron 11"/>
          <p:cNvSpPr/>
          <p:nvPr/>
        </p:nvSpPr>
        <p:spPr>
          <a:xfrm rot="16200000">
            <a:off x="2795736" y="1666850"/>
            <a:ext cx="1118645" cy="1056117"/>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latin typeface="Arial" pitchFamily="34" charset="0"/>
              <a:cs typeface="Arial" pitchFamily="34" charset="0"/>
            </a:endParaRPr>
          </a:p>
        </p:txBody>
      </p:sp>
      <p:sp>
        <p:nvSpPr>
          <p:cNvPr id="13" name="TextBox 12"/>
          <p:cNvSpPr txBox="1"/>
          <p:nvPr/>
        </p:nvSpPr>
        <p:spPr>
          <a:xfrm>
            <a:off x="2985632" y="1788588"/>
            <a:ext cx="738857"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sp>
        <p:nvSpPr>
          <p:cNvPr id="14" name="Freeform 13"/>
          <p:cNvSpPr/>
          <p:nvPr/>
        </p:nvSpPr>
        <p:spPr>
          <a:xfrm>
            <a:off x="1266870" y="562514"/>
            <a:ext cx="969121" cy="14951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Rectangle 19"/>
          <p:cNvSpPr/>
          <p:nvPr/>
        </p:nvSpPr>
        <p:spPr>
          <a:xfrm>
            <a:off x="1609726" y="3604009"/>
            <a:ext cx="252623" cy="3253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4" name="Freeform 23"/>
          <p:cNvSpPr/>
          <p:nvPr/>
        </p:nvSpPr>
        <p:spPr>
          <a:xfrm>
            <a:off x="1552580" y="253439"/>
            <a:ext cx="397699" cy="326323"/>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9" name="Rectangle 28"/>
          <p:cNvSpPr/>
          <p:nvPr/>
        </p:nvSpPr>
        <p:spPr>
          <a:xfrm>
            <a:off x="4080672" y="2999205"/>
            <a:ext cx="7307813" cy="912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4351975" y="3084761"/>
            <a:ext cx="6720747" cy="713958"/>
            <a:chOff x="2175371" y="1762964"/>
            <a:chExt cx="5040560" cy="535469"/>
          </a:xfrm>
        </p:grpSpPr>
        <p:sp>
          <p:nvSpPr>
            <p:cNvPr id="33" name="TextBox 10"/>
            <p:cNvSpPr txBox="1"/>
            <p:nvPr/>
          </p:nvSpPr>
          <p:spPr bwMode="auto">
            <a:xfrm>
              <a:off x="2175371" y="1762964"/>
              <a:ext cx="5040560" cy="29851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67" b="1" dirty="0">
                  <a:solidFill>
                    <a:schemeClr val="tx1">
                      <a:lumMod val="65000"/>
                      <a:lumOff val="35000"/>
                    </a:schemeClr>
                  </a:solidFill>
                  <a:cs typeface="Arial" pitchFamily="34" charset="0"/>
                </a:rPr>
                <a:t>Twitter</a:t>
              </a:r>
            </a:p>
          </p:txBody>
        </p:sp>
        <p:sp>
          <p:nvSpPr>
            <p:cNvPr id="34" name="TextBox 33"/>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65000"/>
                      <a:lumOff val="35000"/>
                    </a:schemeClr>
                  </a:solidFill>
                  <a:cs typeface="Arial" pitchFamily="34" charset="0"/>
                </a:rPr>
                <a:t>@</a:t>
              </a:r>
              <a:r>
                <a:rPr lang="en-US" altLang="ko-KR" sz="1600" dirty="0" err="1">
                  <a:solidFill>
                    <a:schemeClr val="tx1">
                      <a:lumMod val="65000"/>
                      <a:lumOff val="35000"/>
                    </a:schemeClr>
                  </a:solidFill>
                  <a:cs typeface="Arial" pitchFamily="34" charset="0"/>
                </a:rPr>
                <a:t>CheahEngSoon</a:t>
              </a:r>
              <a:endParaRPr lang="ko-KR" altLang="en-US" sz="1600" dirty="0">
                <a:solidFill>
                  <a:schemeClr val="tx1">
                    <a:lumMod val="65000"/>
                    <a:lumOff val="35000"/>
                  </a:schemeClr>
                </a:solidFill>
                <a:cs typeface="Arial" pitchFamily="34" charset="0"/>
              </a:endParaRPr>
            </a:p>
          </p:txBody>
        </p:sp>
      </p:grpSp>
      <p:sp>
        <p:nvSpPr>
          <p:cNvPr id="31" name="Chevron 30"/>
          <p:cNvSpPr/>
          <p:nvPr/>
        </p:nvSpPr>
        <p:spPr>
          <a:xfrm rot="16200000">
            <a:off x="2795736" y="2821130"/>
            <a:ext cx="1118645" cy="1056117"/>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latin typeface="Arial" pitchFamily="34" charset="0"/>
              <a:cs typeface="Arial" pitchFamily="34" charset="0"/>
            </a:endParaRPr>
          </a:p>
        </p:txBody>
      </p:sp>
      <p:sp>
        <p:nvSpPr>
          <p:cNvPr id="32" name="TextBox 31"/>
          <p:cNvSpPr txBox="1"/>
          <p:nvPr/>
        </p:nvSpPr>
        <p:spPr>
          <a:xfrm>
            <a:off x="2985632" y="2942868"/>
            <a:ext cx="738857"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36" name="Rectangle 35"/>
          <p:cNvSpPr/>
          <p:nvPr/>
        </p:nvSpPr>
        <p:spPr>
          <a:xfrm>
            <a:off x="4080672" y="4153485"/>
            <a:ext cx="7307813" cy="912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4351975" y="4239042"/>
            <a:ext cx="6720747" cy="972086"/>
            <a:chOff x="2175371" y="1762964"/>
            <a:chExt cx="5040560" cy="729065"/>
          </a:xfrm>
        </p:grpSpPr>
        <p:sp>
          <p:nvSpPr>
            <p:cNvPr id="40" name="TextBox 10"/>
            <p:cNvSpPr txBox="1"/>
            <p:nvPr/>
          </p:nvSpPr>
          <p:spPr bwMode="auto">
            <a:xfrm>
              <a:off x="2175371" y="1762964"/>
              <a:ext cx="5040560" cy="29851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67" b="1" dirty="0">
                  <a:solidFill>
                    <a:schemeClr val="tx1">
                      <a:lumMod val="65000"/>
                      <a:lumOff val="35000"/>
                    </a:schemeClr>
                  </a:solidFill>
                  <a:cs typeface="Arial" pitchFamily="34" charset="0"/>
                </a:rPr>
                <a:t>YouTube Channel</a:t>
              </a:r>
            </a:p>
          </p:txBody>
        </p:sp>
        <p:sp>
          <p:nvSpPr>
            <p:cNvPr id="41" name="TextBox 40"/>
            <p:cNvSpPr txBox="1"/>
            <p:nvPr/>
          </p:nvSpPr>
          <p:spPr bwMode="auto">
            <a:xfrm>
              <a:off x="2175371" y="2032239"/>
              <a:ext cx="5040560" cy="45979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65000"/>
                      <a:lumOff val="35000"/>
                    </a:schemeClr>
                  </a:solidFill>
                  <a:cs typeface="Arial" pitchFamily="34" charset="0"/>
                  <a:hlinkClick r:id="rId3"/>
                </a:rPr>
                <a:t>http://bit.ly/engsoonyoutube</a:t>
              </a:r>
              <a:endParaRPr lang="en-US" altLang="ko-KR" sz="1600" dirty="0">
                <a:solidFill>
                  <a:schemeClr val="tx1">
                    <a:lumMod val="65000"/>
                    <a:lumOff val="35000"/>
                  </a:schemeClr>
                </a:solidFill>
                <a:cs typeface="Arial" pitchFamily="34" charset="0"/>
              </a:endParaRPr>
            </a:p>
            <a:p>
              <a:pPr>
                <a:defRPr/>
              </a:pPr>
              <a:endParaRPr lang="en-US" altLang="ko-KR" sz="1600" dirty="0">
                <a:solidFill>
                  <a:schemeClr val="tx1">
                    <a:lumMod val="65000"/>
                    <a:lumOff val="35000"/>
                  </a:schemeClr>
                </a:solidFill>
                <a:cs typeface="Arial" pitchFamily="34" charset="0"/>
              </a:endParaRPr>
            </a:p>
          </p:txBody>
        </p:sp>
      </p:grpSp>
      <p:sp>
        <p:nvSpPr>
          <p:cNvPr id="38" name="Chevron 37"/>
          <p:cNvSpPr/>
          <p:nvPr/>
        </p:nvSpPr>
        <p:spPr>
          <a:xfrm rot="16200000">
            <a:off x="2795736" y="3975410"/>
            <a:ext cx="1118645" cy="1056117"/>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latin typeface="Arial" pitchFamily="34" charset="0"/>
              <a:cs typeface="Arial" pitchFamily="34" charset="0"/>
            </a:endParaRPr>
          </a:p>
        </p:txBody>
      </p:sp>
      <p:sp>
        <p:nvSpPr>
          <p:cNvPr id="39" name="TextBox 38"/>
          <p:cNvSpPr txBox="1"/>
          <p:nvPr/>
        </p:nvSpPr>
        <p:spPr>
          <a:xfrm>
            <a:off x="2985632" y="4097148"/>
            <a:ext cx="738857"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sp>
        <p:nvSpPr>
          <p:cNvPr id="43" name="Rectangle 42"/>
          <p:cNvSpPr/>
          <p:nvPr/>
        </p:nvSpPr>
        <p:spPr>
          <a:xfrm>
            <a:off x="4080672" y="5307765"/>
            <a:ext cx="7307813" cy="912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4351975" y="5393320"/>
            <a:ext cx="6720747" cy="713956"/>
            <a:chOff x="2175371" y="1762965"/>
            <a:chExt cx="5040560" cy="535468"/>
          </a:xfrm>
        </p:grpSpPr>
        <p:sp>
          <p:nvSpPr>
            <p:cNvPr id="47" name="TextBox 10"/>
            <p:cNvSpPr txBox="1"/>
            <p:nvPr/>
          </p:nvSpPr>
          <p:spPr bwMode="auto">
            <a:xfrm>
              <a:off x="2175371" y="1762965"/>
              <a:ext cx="5040560" cy="29851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67" b="1" dirty="0">
                  <a:solidFill>
                    <a:schemeClr val="tx1">
                      <a:lumMod val="65000"/>
                      <a:lumOff val="35000"/>
                    </a:schemeClr>
                  </a:solidFill>
                  <a:cs typeface="Arial" pitchFamily="34" charset="0"/>
                </a:rPr>
                <a:t>Email</a:t>
              </a:r>
            </a:p>
          </p:txBody>
        </p:sp>
        <p:sp>
          <p:nvSpPr>
            <p:cNvPr id="48" name="TextBox 47"/>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65000"/>
                      <a:lumOff val="35000"/>
                    </a:schemeClr>
                  </a:solidFill>
                  <a:cs typeface="Arial" pitchFamily="34" charset="0"/>
                </a:rPr>
                <a:t>cheahengsoon@live.com.my</a:t>
              </a:r>
              <a:endParaRPr lang="ko-KR" altLang="en-US" sz="1600" dirty="0">
                <a:solidFill>
                  <a:schemeClr val="tx1">
                    <a:lumMod val="65000"/>
                    <a:lumOff val="35000"/>
                  </a:schemeClr>
                </a:solidFill>
                <a:cs typeface="Arial" pitchFamily="34" charset="0"/>
              </a:endParaRPr>
            </a:p>
          </p:txBody>
        </p:sp>
      </p:grpSp>
      <p:sp>
        <p:nvSpPr>
          <p:cNvPr id="45" name="Chevron 44"/>
          <p:cNvSpPr/>
          <p:nvPr/>
        </p:nvSpPr>
        <p:spPr>
          <a:xfrm rot="16200000">
            <a:off x="2795736" y="5129690"/>
            <a:ext cx="1118645" cy="1056117"/>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latin typeface="Arial" pitchFamily="34" charset="0"/>
              <a:cs typeface="Arial" pitchFamily="34" charset="0"/>
            </a:endParaRPr>
          </a:p>
        </p:txBody>
      </p:sp>
      <p:sp>
        <p:nvSpPr>
          <p:cNvPr id="46" name="TextBox 45"/>
          <p:cNvSpPr txBox="1"/>
          <p:nvPr/>
        </p:nvSpPr>
        <p:spPr>
          <a:xfrm>
            <a:off x="2985632" y="5251428"/>
            <a:ext cx="738857"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6F6363-2D08-47A8-AA74-8567E584605E}"/>
              </a:ext>
            </a:extLst>
          </p:cNvPr>
          <p:cNvSpPr>
            <a:spLocks noGrp="1"/>
          </p:cNvSpPr>
          <p:nvPr>
            <p:ph type="title"/>
          </p:nvPr>
        </p:nvSpPr>
        <p:spPr/>
        <p:txBody>
          <a:bodyPr/>
          <a:lstStyle/>
          <a:p>
            <a:r>
              <a:rPr lang="en-MY" dirty="0"/>
              <a:t>Who am I?</a:t>
            </a:r>
          </a:p>
        </p:txBody>
      </p:sp>
      <p:sp>
        <p:nvSpPr>
          <p:cNvPr id="8" name="Content Placeholder 7">
            <a:extLst>
              <a:ext uri="{FF2B5EF4-FFF2-40B4-BE49-F238E27FC236}">
                <a16:creationId xmlns:a16="http://schemas.microsoft.com/office/drawing/2014/main" id="{A7334EE5-7B8C-4083-B8B9-0E0704D3C189}"/>
              </a:ext>
            </a:extLst>
          </p:cNvPr>
          <p:cNvSpPr>
            <a:spLocks noGrp="1"/>
          </p:cNvSpPr>
          <p:nvPr>
            <p:ph idx="1"/>
          </p:nvPr>
        </p:nvSpPr>
        <p:spPr/>
        <p:txBody>
          <a:bodyPr/>
          <a:lstStyle/>
          <a:p>
            <a:r>
              <a:rPr lang="en-MY" dirty="0"/>
              <a:t>Microsoft MVP (Developers Technologist)</a:t>
            </a:r>
          </a:p>
          <a:p>
            <a:r>
              <a:rPr lang="en-MY" dirty="0"/>
              <a:t>Trainer | Speaker</a:t>
            </a:r>
          </a:p>
          <a:p>
            <a:r>
              <a:rPr lang="en-US" dirty="0"/>
              <a:t>MCSA : Cloud Platform </a:t>
            </a:r>
          </a:p>
          <a:p>
            <a:r>
              <a:rPr lang="en-US" dirty="0"/>
              <a:t>MCSE : Cloud Platform and Infrastructure</a:t>
            </a:r>
          </a:p>
          <a:p>
            <a:r>
              <a:rPr lang="en-US" dirty="0"/>
              <a:t>Co-Organizer of Malaysia Mobile </a:t>
            </a:r>
            <a:r>
              <a:rPr lang="en-US" dirty="0" err="1"/>
              <a:t>.Net</a:t>
            </a:r>
            <a:r>
              <a:rPr lang="en-US" dirty="0"/>
              <a:t> Developers Group</a:t>
            </a:r>
          </a:p>
          <a:p>
            <a:r>
              <a:rPr lang="en-MY" dirty="0"/>
              <a:t>Cyber Security Enthusiast</a:t>
            </a:r>
          </a:p>
        </p:txBody>
      </p:sp>
      <p:pic>
        <p:nvPicPr>
          <p:cNvPr id="10" name="Picture 9">
            <a:extLst>
              <a:ext uri="{FF2B5EF4-FFF2-40B4-BE49-F238E27FC236}">
                <a16:creationId xmlns:a16="http://schemas.microsoft.com/office/drawing/2014/main" id="{3898D3D1-49BC-49A1-BBD7-A806B5F33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67" y="166158"/>
            <a:ext cx="3318933" cy="3318933"/>
          </a:xfrm>
          <a:prstGeom prst="rect">
            <a:avLst/>
          </a:prstGeom>
        </p:spPr>
      </p:pic>
    </p:spTree>
    <p:extLst>
      <p:ext uri="{BB962C8B-B14F-4D97-AF65-F5344CB8AC3E}">
        <p14:creationId xmlns:p14="http://schemas.microsoft.com/office/powerpoint/2010/main" val="13150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DCE5-432F-4100-9241-A0515973396A}"/>
              </a:ext>
            </a:extLst>
          </p:cNvPr>
          <p:cNvSpPr>
            <a:spLocks noGrp="1"/>
          </p:cNvSpPr>
          <p:nvPr>
            <p:ph type="title"/>
          </p:nvPr>
        </p:nvSpPr>
        <p:spPr/>
        <p:txBody>
          <a:bodyPr/>
          <a:lstStyle/>
          <a:p>
            <a:r>
              <a:rPr lang="en-MY" dirty="0"/>
              <a:t>Today HOL</a:t>
            </a:r>
          </a:p>
        </p:txBody>
      </p:sp>
      <p:sp>
        <p:nvSpPr>
          <p:cNvPr id="3" name="Content Placeholder 2">
            <a:extLst>
              <a:ext uri="{FF2B5EF4-FFF2-40B4-BE49-F238E27FC236}">
                <a16:creationId xmlns:a16="http://schemas.microsoft.com/office/drawing/2014/main" id="{543CFAF9-BD17-4455-AEE7-0A1BCB467ADD}"/>
              </a:ext>
            </a:extLst>
          </p:cNvPr>
          <p:cNvSpPr>
            <a:spLocks noGrp="1"/>
          </p:cNvSpPr>
          <p:nvPr>
            <p:ph idx="1"/>
          </p:nvPr>
        </p:nvSpPr>
        <p:spPr/>
        <p:txBody>
          <a:bodyPr/>
          <a:lstStyle/>
          <a:p>
            <a:pPr algn="ctr"/>
            <a:r>
              <a:rPr lang="en-MY" sz="3200" dirty="0">
                <a:hlinkClick r:id="rId2"/>
              </a:rPr>
              <a:t>https://github.com/cheahengsoon/AIMeetupHOL</a:t>
            </a:r>
            <a:endParaRPr lang="en-MY" sz="3200" dirty="0"/>
          </a:p>
          <a:p>
            <a:pPr algn="ctr"/>
            <a:endParaRPr lang="en-MY" sz="3200" dirty="0"/>
          </a:p>
          <a:p>
            <a:pPr algn="ctr"/>
            <a:r>
              <a:rPr lang="en-MY" sz="3200" dirty="0"/>
              <a:t>Globalaibootcampsg.azurewebsites.net</a:t>
            </a:r>
          </a:p>
          <a:p>
            <a:pPr marL="0" indent="0" algn="ctr">
              <a:buNone/>
            </a:pPr>
            <a:endParaRPr lang="en-MY" sz="3200" dirty="0"/>
          </a:p>
          <a:p>
            <a:pPr algn="ctr"/>
            <a:endParaRPr lang="en-MY" dirty="0"/>
          </a:p>
        </p:txBody>
      </p:sp>
    </p:spTree>
    <p:extLst>
      <p:ext uri="{BB962C8B-B14F-4D97-AF65-F5344CB8AC3E}">
        <p14:creationId xmlns:p14="http://schemas.microsoft.com/office/powerpoint/2010/main" val="20612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Regression and classification</a:t>
            </a:r>
          </a:p>
          <a:p>
            <a:r>
              <a:rPr lang="en-US" dirty="0"/>
              <a:t>Unsupervised learning</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296047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2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7695</TotalTime>
  <Words>1542</Words>
  <Application>Microsoft Office PowerPoint</Application>
  <PresentationFormat>Widescreen</PresentationFormat>
  <Paragraphs>99</Paragraphs>
  <Slides>16</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PowerPoint Presentation</vt:lpstr>
      <vt:lpstr>Who am I?</vt:lpstr>
      <vt:lpstr>Today HOL</vt:lpstr>
      <vt:lpstr>What is Machine Learning?</vt:lpstr>
      <vt:lpstr>Machine Learning in Action</vt:lpstr>
      <vt:lpstr>Microsoft and Machine Learning</vt:lpstr>
      <vt:lpstr>Azure Machine Learning</vt:lpstr>
      <vt:lpstr>Azure Machine Learning Studio</vt:lpstr>
      <vt:lpstr>The Machine Learning Process</vt:lpstr>
      <vt:lpstr>Azure Machine Learning Algorithms</vt:lpstr>
      <vt:lpstr>Simple (Univariate) Linear Regression</vt:lpstr>
      <vt:lpstr>http://aka.ms/MLCheatSheet</vt:lpstr>
      <vt:lpstr>Deploying as a Web Service</vt:lpstr>
      <vt:lpstr>Lab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Eng Soon Cheah</cp:lastModifiedBy>
  <cp:revision>124</cp:revision>
  <dcterms:created xsi:type="dcterms:W3CDTF">2016-04-21T18:51:19Z</dcterms:created>
  <dcterms:modified xsi:type="dcterms:W3CDTF">2018-12-09T11:36:05Z</dcterms:modified>
</cp:coreProperties>
</file>