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D79D-1369-4F33-A016-C387C925D73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2136-E751-4F53-B3FB-301C9FD0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DC43-5F0A-46A9-A42D-FA095EBE4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3136-FDEA-4925-B32D-BCEC9117F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7A2-2C6B-462C-991E-987E2ADE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17E-536A-4F85-8308-D773EF10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B396-263D-485B-AA21-C30D446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CDD9-E4D7-4FED-9283-93C2C9C0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E275-DFE8-4110-A21E-085ACE79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C876-9832-4B18-BC7A-AB786441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411-6E6B-4BA6-8126-43EF30D9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C5CB-F669-4D49-9AB8-71571EF1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08685-F95C-4B19-B4B2-448698033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2B9C-0C27-4829-B532-9F295663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7981-803C-4E2A-8C11-76E71335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EE8A-9EA0-4DA2-9D00-A7A505CF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FD6F-309F-4CC4-94CF-6AE6452D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D547-24CE-4A0E-A18E-AFE05AC0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F4F-0BF7-47FE-BE16-D3DD02A4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5977-1159-4F5E-85FB-5B2574F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5FF9-0AF5-4BBD-9C28-B25AF907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BE6F-C174-4EF3-9FB3-2F6BC27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DB6D-2BB5-4614-8FAF-C65FD69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0032-9FA5-4FED-A731-553A44FB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C878-B74B-4508-962F-E59EC48C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D232-764A-417B-A47D-CD7958FE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F74D-6FF8-4E4C-9C46-CB25CA3E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B26B-CAE4-44A9-8FB7-F7BCD69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C046-067B-468E-9DB7-8F5B421F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47383-1C74-45E9-997E-771AEEBF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1951-DA1D-4833-8E10-D911DBD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671D7-014A-411C-AFFE-CE6ADB0C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4B41A-F806-4C03-B59E-AEF16270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18-4BCE-4C3A-8A13-AD8FAEE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0CDF-9633-48B1-962B-D26BE999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DB92-9A7E-4FED-8CDF-A72ABB10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8E052-3D80-4FA6-9E48-77BC9343A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2A963-03DF-4993-B6A5-D07F93A6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C795-44B3-4E1A-A641-5FC20F85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B5BF4-7ED1-4684-8D86-3146B2F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2D6B6-6DEC-4D28-AC8E-172B028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F39-7CDE-4228-8173-1F253552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5791E-628D-4DA2-8995-5E4C3BF3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F7FE5-03DD-4D7D-BAE3-22EAAE2A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1304-AF85-4C2F-9830-5E41961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FE3-8CB5-4367-B0F9-368BAE52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A901-3F6A-4A96-AEB4-ED025333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77AF-E903-4909-8965-6F24B0B7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4CAC-1C58-4186-8002-A63B212A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FAB9-DAA7-4134-AECB-661BC672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94BD-D146-43E2-9D85-D5B2413C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5F1A-8F67-4FF2-BBEF-0087AC9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3FA9-056A-4690-9122-DCD4AA00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8A38-2A4A-4A02-9107-062B39F9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260-26F9-40E6-A2A5-43D48E31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5E29-D46E-4320-93CC-8DD5459CF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4E4E-74FA-42AA-8864-2FBE41B6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2669-9539-4290-816B-16C54E3D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37FD-5FC2-4E7F-9681-8B8CB40E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CD46-B9B1-4180-BBED-3FC44DDE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62D00-1485-4A6D-AEEC-093F762B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75D80-3932-4C1C-A0CD-C099BEA7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989F-2190-4EB2-9109-3FF1043F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7D3B-3ABA-47A7-AB42-A0BA20E9A01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814E-54A7-4821-805A-35A65ED1E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BEBA-460D-4EBB-96FC-CB24D693E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A2F6F1-C0E7-45B9-BE53-2A782F72A8C8}"/>
              </a:ext>
            </a:extLst>
          </p:cNvPr>
          <p:cNvSpPr txBox="1"/>
          <p:nvPr/>
        </p:nvSpPr>
        <p:spPr>
          <a:xfrm>
            <a:off x="7489013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Default subnet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368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1089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17B2C-4E7E-435A-981E-A4589EB9992D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29785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5EBD9-574D-46CA-A2F8-D261759B7457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5567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0E0E3-E195-4930-9D34-DCA43A41EB80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295809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67B1F-88A0-4668-B6FA-F78194D3EA6F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119246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FD7D3-9C89-426E-A722-288778E72CAB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995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627D5F-F523-4B1E-9B38-622EA462C9D4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82743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534FC-D850-45CF-B69D-3675CAAD2067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2770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 Suk Shin (SEATTLE MTC)</dc:creator>
  <cp:lastModifiedBy>Hyun Suk Shin (SEATTLE MTC)</cp:lastModifiedBy>
  <cp:revision>1</cp:revision>
  <dcterms:created xsi:type="dcterms:W3CDTF">2017-12-11T07:24:20Z</dcterms:created>
  <dcterms:modified xsi:type="dcterms:W3CDTF">2017-12-11T08:09:20Z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hyssh@microsoft.com</vt:lpwstr>
  </property>
  <property fmtid="{D5CDD505-2E9C-101B-9397-08002B2CF9AE}" pid="5" name="MSIP_Label_f42aa342-8706-4288-bd11-ebb85995028c_SetDate">
    <vt:lpwstr>2017-12-11T07:26:09.3930523Z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