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D79D-1369-4F33-A016-C387C925D73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12136-E751-4F53-B3FB-301C9FD0C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136-E751-4F53-B3FB-301C9FD0C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DC43-5F0A-46A9-A42D-FA095EBE4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3136-FDEA-4925-B32D-BCEC9117F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7A2-2C6B-462C-991E-987E2ADE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B17E-536A-4F85-8308-D773EF10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B396-263D-485B-AA21-C30D446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CDD9-E4D7-4FED-9283-93C2C9C0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E275-DFE8-4110-A21E-085ACE79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C876-9832-4B18-BC7A-AB786441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3411-6E6B-4BA6-8126-43EF30D9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C5CB-F669-4D49-9AB8-71571EF1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08685-F95C-4B19-B4B2-448698033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32B9C-0C27-4829-B532-9F295663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7981-803C-4E2A-8C11-76E71335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EE8A-9EA0-4DA2-9D00-A7A505CF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FD6F-309F-4CC4-94CF-6AE6452D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D547-24CE-4A0E-A18E-AFE05AC0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F4F-0BF7-47FE-BE16-D3DD02A4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5977-1159-4F5E-85FB-5B2574F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55FF9-0AF5-4BBD-9C28-B25AF907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BE6F-C174-4EF3-9FB3-2F6BC27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DB6D-2BB5-4614-8FAF-C65FD69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0032-9FA5-4FED-A731-553A44FB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C878-B74B-4508-962F-E59EC48C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D232-764A-417B-A47D-CD7958FE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F74D-6FF8-4E4C-9C46-CB25CA3E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B26B-CAE4-44A9-8FB7-F7BCD69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C046-067B-468E-9DB7-8F5B421F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47383-1C74-45E9-997E-771AEEBF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1951-DA1D-4833-8E10-D911DBDB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671D7-014A-411C-AFFE-CE6ADB0C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4B41A-F806-4C03-B59E-AEF16270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18-4BCE-4C3A-8A13-AD8FAEE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0CDF-9633-48B1-962B-D26BE999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DB92-9A7E-4FED-8CDF-A72ABB10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8E052-3D80-4FA6-9E48-77BC9343A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2A963-03DF-4993-B6A5-D07F93A6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C795-44B3-4E1A-A641-5FC20F85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B5BF4-7ED1-4684-8D86-3146B2F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2D6B6-6DEC-4D28-AC8E-172B028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AF39-7CDE-4228-8173-1F253552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5791E-628D-4DA2-8995-5E4C3BF3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F7FE5-03DD-4D7D-BAE3-22EAAE2A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1304-AF85-4C2F-9830-5E41961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11FE3-8CB5-4367-B0F9-368BAE52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A901-3F6A-4A96-AEB4-ED025333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77AF-E903-4909-8965-6F24B0B7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4CAC-1C58-4186-8002-A63B212A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FAB9-DAA7-4134-AECB-661BC672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94BD-D146-43E2-9D85-D5B2413C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D5F1A-8F67-4FF2-BBEF-0087AC90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3FA9-056A-4690-9122-DCD4AA00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8A38-2A4A-4A02-9107-062B39F9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260-26F9-40E6-A2A5-43D48E31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5E29-D46E-4320-93CC-8DD5459CF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4E4E-74FA-42AA-8864-2FBE41B6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2669-9539-4290-816B-16C54E3D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37FD-5FC2-4E7F-9681-8B8CB40E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CD46-B9B1-4180-BBED-3FC44DDE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62D00-1485-4A6D-AEEC-093F762B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75D80-3932-4C1C-A0CD-C099BEA7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989F-2190-4EB2-9109-3FF1043F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7D3B-3ABA-47A7-AB42-A0BA20E9A01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814E-54A7-4821-805A-35A65ED1E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BEBA-460D-4EBB-96FC-CB24D693E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4685-A95F-4697-9C0B-5D19AA4B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A2F6F1-C0E7-45B9-BE53-2A782F72A8C8}"/>
              </a:ext>
            </a:extLst>
          </p:cNvPr>
          <p:cNvSpPr txBox="1"/>
          <p:nvPr/>
        </p:nvSpPr>
        <p:spPr>
          <a:xfrm>
            <a:off x="7489013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Default subnet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6D404F-0B1F-4929-8667-3CFEC37917D8}"/>
              </a:ext>
            </a:extLst>
          </p:cNvPr>
          <p:cNvSpPr txBox="1"/>
          <p:nvPr/>
        </p:nvSpPr>
        <p:spPr>
          <a:xfrm>
            <a:off x="3860920" y="4156057"/>
            <a:ext cx="990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Backup Vault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F139A74-2D14-4581-9BBB-A4AD558BD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5" y="3483424"/>
            <a:ext cx="644868" cy="6448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368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</p:spTree>
    <p:extLst>
      <p:ext uri="{BB962C8B-B14F-4D97-AF65-F5344CB8AC3E}">
        <p14:creationId xmlns:p14="http://schemas.microsoft.com/office/powerpoint/2010/main" val="10898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17B2C-4E7E-435A-981E-A4589EB9992D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29785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25EBD9-574D-46CA-A2F8-D261759B7457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35567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FD7D3-9C89-426E-A722-288778E72CAB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995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10E0E3-E195-4930-9D34-DCA43A41EB80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2E37DF-5807-457C-A27F-8422B82E0F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DE68B6-54F5-45DC-BBEC-9F811D0440D6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295809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67B1F-88A0-4668-B6FA-F78194D3EA6F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119246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6D404F-0B1F-4929-8667-3CFEC37917D8}"/>
              </a:ext>
            </a:extLst>
          </p:cNvPr>
          <p:cNvSpPr txBox="1"/>
          <p:nvPr/>
        </p:nvSpPr>
        <p:spPr>
          <a:xfrm>
            <a:off x="3860920" y="4156057"/>
            <a:ext cx="990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Backup Vault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F139A74-2D14-4581-9BBB-A4AD558BD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5" y="3483424"/>
            <a:ext cx="644868" cy="6448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627D5F-F523-4B1E-9B38-622EA462C9D4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382743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F9294A-D8ED-47D3-B105-DE9E2BBDF62E}"/>
              </a:ext>
            </a:extLst>
          </p:cNvPr>
          <p:cNvSpPr txBox="1">
            <a:spLocks/>
          </p:cNvSpPr>
          <p:nvPr/>
        </p:nvSpPr>
        <p:spPr>
          <a:xfrm>
            <a:off x="312420" y="365128"/>
            <a:ext cx="11567160" cy="41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Workshop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E864E-9518-4A48-8E25-5E9DD2B8D9FA}"/>
              </a:ext>
            </a:extLst>
          </p:cNvPr>
          <p:cNvSpPr txBox="1">
            <a:spLocks/>
          </p:cNvSpPr>
          <p:nvPr/>
        </p:nvSpPr>
        <p:spPr>
          <a:xfrm>
            <a:off x="312420" y="1212981"/>
            <a:ext cx="11567160" cy="519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5A66BC-6B0F-4EF8-B3A6-9E840F97A594}"/>
              </a:ext>
            </a:extLst>
          </p:cNvPr>
          <p:cNvSpPr txBox="1">
            <a:spLocks/>
          </p:cNvSpPr>
          <p:nvPr/>
        </p:nvSpPr>
        <p:spPr>
          <a:xfrm>
            <a:off x="312418" y="783773"/>
            <a:ext cx="11567160" cy="42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2F36E-4524-489C-83F3-85F499A129C8}"/>
              </a:ext>
            </a:extLst>
          </p:cNvPr>
          <p:cNvSpPr/>
          <p:nvPr/>
        </p:nvSpPr>
        <p:spPr>
          <a:xfrm>
            <a:off x="5281150" y="2848456"/>
            <a:ext cx="5404312" cy="32886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B72864-7055-4127-BED0-DB508A2909C7}"/>
              </a:ext>
            </a:extLst>
          </p:cNvPr>
          <p:cNvSpPr/>
          <p:nvPr/>
        </p:nvSpPr>
        <p:spPr>
          <a:xfrm>
            <a:off x="7173600" y="3048000"/>
            <a:ext cx="3420630" cy="2933715"/>
          </a:xfrm>
          <a:prstGeom prst="roundRect">
            <a:avLst>
              <a:gd name="adj" fmla="val 812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CF211-16AB-479E-818F-A14DA350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47" y="1996689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60939-7213-4844-868A-C0094CFA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2" y="118276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49C2B-1848-410F-98C2-9D5A78A3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10" y="5206100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6ACFCA-5DCD-4317-A84D-8210B731D2FB}"/>
              </a:ext>
            </a:extLst>
          </p:cNvPr>
          <p:cNvSpPr/>
          <p:nvPr/>
        </p:nvSpPr>
        <p:spPr>
          <a:xfrm>
            <a:off x="1573635" y="1894585"/>
            <a:ext cx="9414433" cy="4428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BB654-E082-4466-93A5-A6831444683D}"/>
              </a:ext>
            </a:extLst>
          </p:cNvPr>
          <p:cNvSpPr txBox="1"/>
          <p:nvPr/>
        </p:nvSpPr>
        <p:spPr>
          <a:xfrm>
            <a:off x="1990034" y="1578939"/>
            <a:ext cx="129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24DA8-0B90-422A-96C5-FE4A9172C91C}"/>
              </a:ext>
            </a:extLst>
          </p:cNvPr>
          <p:cNvSpPr/>
          <p:nvPr/>
        </p:nvSpPr>
        <p:spPr>
          <a:xfrm>
            <a:off x="3519055" y="2776979"/>
            <a:ext cx="7269166" cy="34300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4AF35-BDCE-4E54-B37D-61DB0056C5AA}"/>
              </a:ext>
            </a:extLst>
          </p:cNvPr>
          <p:cNvSpPr txBox="1"/>
          <p:nvPr/>
        </p:nvSpPr>
        <p:spPr>
          <a:xfrm>
            <a:off x="4706928" y="2427959"/>
            <a:ext cx="13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Group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1D965-E916-49BB-B1C4-E957F05450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73600" y="5596245"/>
            <a:ext cx="3346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8B6DFB-2F82-4EF8-BAC3-FD2D6F1FC9F0}"/>
              </a:ext>
            </a:extLst>
          </p:cNvPr>
          <p:cNvSpPr txBox="1"/>
          <p:nvPr/>
        </p:nvSpPr>
        <p:spPr>
          <a:xfrm>
            <a:off x="6180891" y="5821925"/>
            <a:ext cx="1176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A5ED5C-75A8-4A02-9602-684A3C6925B1}"/>
              </a:ext>
            </a:extLst>
          </p:cNvPr>
          <p:cNvGrpSpPr/>
          <p:nvPr/>
        </p:nvGrpSpPr>
        <p:grpSpPr>
          <a:xfrm>
            <a:off x="7508089" y="4260430"/>
            <a:ext cx="1064650" cy="1334609"/>
            <a:chOff x="5608413" y="4260430"/>
            <a:chExt cx="1064650" cy="133460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462122-B8EA-4C87-9B4E-2FD6A9ED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60" y="4556753"/>
              <a:ext cx="780290" cy="78029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BBCCFE-CAA2-434B-939F-8E114E24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305" y="5274999"/>
              <a:ext cx="0" cy="3200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CF1F8F-4339-43E9-8BCC-83DC89DB06BC}"/>
                </a:ext>
              </a:extLst>
            </p:cNvPr>
            <p:cNvSpPr txBox="1"/>
            <p:nvPr/>
          </p:nvSpPr>
          <p:spPr>
            <a:xfrm>
              <a:off x="5608413" y="4260430"/>
              <a:ext cx="1064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sqlserver2016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C20FD52-36B2-418F-9D63-531FCA594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1" y="3051916"/>
            <a:ext cx="780290" cy="7802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8CD32F-A4BD-4A9A-8AAF-1B81CE449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39" y="3390317"/>
            <a:ext cx="842477" cy="84247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15C4C9-9DA3-4183-BBE9-D23225EEB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4" y="4659789"/>
            <a:ext cx="780290" cy="7802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EAC71A-B0B1-4ACD-8EB1-45488A8DF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2" y="4758248"/>
            <a:ext cx="709355" cy="70935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E3EFB2-5543-42C1-B1A0-C13425F4C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95" y="3842649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56D404F-0B1F-4929-8667-3CFEC37917D8}"/>
              </a:ext>
            </a:extLst>
          </p:cNvPr>
          <p:cNvSpPr txBox="1"/>
          <p:nvPr/>
        </p:nvSpPr>
        <p:spPr>
          <a:xfrm>
            <a:off x="3860920" y="4156057"/>
            <a:ext cx="990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Backup Vault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F139A74-2D14-4581-9BBB-A4AD558BD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5" y="3483424"/>
            <a:ext cx="644868" cy="6448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B3F85B7-DC28-4279-AC14-7D9896F6D863}"/>
              </a:ext>
            </a:extLst>
          </p:cNvPr>
          <p:cNvSpPr txBox="1"/>
          <p:nvPr/>
        </p:nvSpPr>
        <p:spPr>
          <a:xfrm>
            <a:off x="3975631" y="5470584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 Vault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20887-ACEE-4C12-B78C-D7429DA5F3C2}"/>
              </a:ext>
            </a:extLst>
          </p:cNvPr>
          <p:cNvSpPr txBox="1"/>
          <p:nvPr/>
        </p:nvSpPr>
        <p:spPr>
          <a:xfrm>
            <a:off x="2127664" y="5476843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1A5AB-9CD9-483A-A8D5-20785B4520A7}"/>
              </a:ext>
            </a:extLst>
          </p:cNvPr>
          <p:cNvSpPr txBox="1"/>
          <p:nvPr/>
        </p:nvSpPr>
        <p:spPr>
          <a:xfrm>
            <a:off x="2058256" y="4237858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Security Center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DF3B1-E74E-4234-96DA-66CB5429C405}"/>
              </a:ext>
            </a:extLst>
          </p:cNvPr>
          <p:cNvSpPr txBox="1"/>
          <p:nvPr/>
        </p:nvSpPr>
        <p:spPr>
          <a:xfrm>
            <a:off x="5759612" y="4582078"/>
            <a:ext cx="97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Blob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534FC-D850-45CF-B69D-3675CAAD2067}"/>
              </a:ext>
            </a:extLst>
          </p:cNvPr>
          <p:cNvSpPr txBox="1"/>
          <p:nvPr/>
        </p:nvSpPr>
        <p:spPr>
          <a:xfrm>
            <a:off x="8332514" y="5677845"/>
            <a:ext cx="1102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subnet</a:t>
            </a:r>
          </a:p>
        </p:txBody>
      </p:sp>
    </p:spTree>
    <p:extLst>
      <p:ext uri="{BB962C8B-B14F-4D97-AF65-F5344CB8AC3E}">
        <p14:creationId xmlns:p14="http://schemas.microsoft.com/office/powerpoint/2010/main" val="327702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169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 Suk Shin (SEATTLE MTC)</dc:creator>
  <cp:lastModifiedBy>Hyun Suk Shin (SEATTLE MTC)</cp:lastModifiedBy>
  <cp:revision>2</cp:revision>
  <dcterms:created xsi:type="dcterms:W3CDTF">2017-12-11T07:24:20Z</dcterms:created>
  <dcterms:modified xsi:type="dcterms:W3CDTF">2017-12-11T19:27:14Z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hyssh@microsoft.com</vt:lpwstr>
  </property>
  <property fmtid="{D5CDD505-2E9C-101B-9397-08002B2CF9AE}" pid="5" name="MSIP_Label_f42aa342-8706-4288-bd11-ebb85995028c_SetDate">
    <vt:lpwstr>2017-12-11T07:26:09.3930523Z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