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>
      <p:cViewPr varScale="1">
        <p:scale>
          <a:sx n="108" d="100"/>
          <a:sy n="108" d="100"/>
        </p:scale>
        <p:origin x="103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638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505458"/>
            <a:ext cx="1139200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4521" y="2186177"/>
            <a:ext cx="5372735" cy="23431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 indent="1094105">
              <a:lnSpc>
                <a:spcPts val="8640"/>
              </a:lnSpc>
              <a:spcBef>
                <a:spcPts val="1165"/>
              </a:spcBef>
            </a:pPr>
            <a:r>
              <a:rPr sz="8000" b="1" spc="-430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r>
              <a:rPr sz="8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3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8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6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0" b="1" spc="-9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0" b="1" spc="-5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0" b="1" spc="-8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8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53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8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-11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0" b="1" spc="-1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0" b="1" spc="-10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328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05" dirty="0"/>
              <a:t> </a:t>
            </a:r>
            <a:r>
              <a:rPr spc="85" dirty="0"/>
              <a:t>to</a:t>
            </a:r>
            <a:r>
              <a:rPr spc="120" dirty="0"/>
              <a:t> </a:t>
            </a:r>
            <a:r>
              <a:rPr spc="-300" dirty="0"/>
              <a:t>HTML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5660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14" dirty="0">
                <a:latin typeface="Microsoft Sans Serif"/>
                <a:cs typeface="Microsoft Sans Serif"/>
              </a:rPr>
              <a:t>Consists</a:t>
            </a:r>
            <a:r>
              <a:rPr sz="3000" spc="6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defined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tags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These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the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building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blocks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web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pages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5466" y="2792222"/>
            <a:ext cx="4233545" cy="3484879"/>
            <a:chOff x="1315466" y="2792222"/>
            <a:chExt cx="4233545" cy="3484879"/>
          </a:xfrm>
        </p:grpSpPr>
        <p:sp>
          <p:nvSpPr>
            <p:cNvPr id="9" name="object 9"/>
            <p:cNvSpPr/>
            <p:nvPr/>
          </p:nvSpPr>
          <p:spPr>
            <a:xfrm>
              <a:off x="1347216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4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5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4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4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216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5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4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4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4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5289" y="3262376"/>
            <a:ext cx="34105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an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Click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me!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bold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text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1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dot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point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5376" y="4219955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1208913" y="0"/>
                </a:moveTo>
                <a:lnTo>
                  <a:pt x="1208913" y="228600"/>
                </a:lnTo>
                <a:lnTo>
                  <a:pt x="1361313" y="152400"/>
                </a:lnTo>
                <a:lnTo>
                  <a:pt x="1247013" y="152400"/>
                </a:lnTo>
                <a:lnTo>
                  <a:pt x="1247013" y="76200"/>
                </a:lnTo>
                <a:lnTo>
                  <a:pt x="1361313" y="76200"/>
                </a:lnTo>
                <a:lnTo>
                  <a:pt x="1208913" y="0"/>
                </a:lnTo>
                <a:close/>
              </a:path>
              <a:path w="1437640" h="228600">
                <a:moveTo>
                  <a:pt x="1208913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08913" y="152400"/>
                </a:lnTo>
                <a:lnTo>
                  <a:pt x="1208913" y="76200"/>
                </a:lnTo>
                <a:close/>
              </a:path>
              <a:path w="1437640" h="228600">
                <a:moveTo>
                  <a:pt x="1361313" y="76200"/>
                </a:moveTo>
                <a:lnTo>
                  <a:pt x="1247013" y="76200"/>
                </a:lnTo>
                <a:lnTo>
                  <a:pt x="1247013" y="152400"/>
                </a:lnTo>
                <a:lnTo>
                  <a:pt x="1361313" y="152400"/>
                </a:lnTo>
                <a:lnTo>
                  <a:pt x="1437513" y="114300"/>
                </a:lnTo>
                <a:lnTo>
                  <a:pt x="13613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204202" y="2792222"/>
            <a:ext cx="4233545" cy="3484879"/>
            <a:chOff x="7204202" y="2792222"/>
            <a:chExt cx="4233545" cy="3484879"/>
          </a:xfrm>
        </p:grpSpPr>
        <p:sp>
          <p:nvSpPr>
            <p:cNvPr id="14" name="object 14"/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0544" y="3115056"/>
              <a:ext cx="3058668" cy="2578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229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HTML</a:t>
            </a:r>
            <a:r>
              <a:rPr spc="120" dirty="0"/>
              <a:t> </a:t>
            </a:r>
            <a:r>
              <a:rPr spc="-170" dirty="0"/>
              <a:t>Element</a:t>
            </a:r>
            <a:r>
              <a:rPr spc="140" dirty="0"/>
              <a:t> </a:t>
            </a:r>
            <a:r>
              <a:rPr spc="-250" dirty="0"/>
              <a:t>Tag</a:t>
            </a:r>
            <a:r>
              <a:rPr spc="135" dirty="0"/>
              <a:t> </a:t>
            </a:r>
            <a:r>
              <a:rPr spc="-204" dirty="0"/>
              <a:t>Syntax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490470" y="2417317"/>
            <a:ext cx="6964680" cy="1043940"/>
            <a:chOff x="2490470" y="2417317"/>
            <a:chExt cx="6964680" cy="1043940"/>
          </a:xfrm>
        </p:grpSpPr>
        <p:sp>
          <p:nvSpPr>
            <p:cNvPr id="8" name="object 8"/>
            <p:cNvSpPr/>
            <p:nvPr/>
          </p:nvSpPr>
          <p:spPr>
            <a:xfrm>
              <a:off x="2522220" y="2449067"/>
              <a:ext cx="6901180" cy="980440"/>
            </a:xfrm>
            <a:custGeom>
              <a:avLst/>
              <a:gdLst/>
              <a:ahLst/>
              <a:cxnLst/>
              <a:rect l="l" t="t" r="r" b="b"/>
              <a:pathLst>
                <a:path w="6901180" h="980439">
                  <a:moveTo>
                    <a:pt x="6737350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2"/>
                  </a:lnTo>
                  <a:lnTo>
                    <a:pt x="0" y="816610"/>
                  </a:lnTo>
                  <a:lnTo>
                    <a:pt x="5836" y="860016"/>
                  </a:lnTo>
                  <a:lnTo>
                    <a:pt x="22304" y="899028"/>
                  </a:lnTo>
                  <a:lnTo>
                    <a:pt x="47847" y="932084"/>
                  </a:lnTo>
                  <a:lnTo>
                    <a:pt x="80903" y="957627"/>
                  </a:lnTo>
                  <a:lnTo>
                    <a:pt x="119915" y="974095"/>
                  </a:lnTo>
                  <a:lnTo>
                    <a:pt x="163322" y="979932"/>
                  </a:lnTo>
                  <a:lnTo>
                    <a:pt x="6737350" y="979932"/>
                  </a:lnTo>
                  <a:lnTo>
                    <a:pt x="6780756" y="974095"/>
                  </a:lnTo>
                  <a:lnTo>
                    <a:pt x="6819768" y="957627"/>
                  </a:lnTo>
                  <a:lnTo>
                    <a:pt x="6852824" y="932084"/>
                  </a:lnTo>
                  <a:lnTo>
                    <a:pt x="6878367" y="899028"/>
                  </a:lnTo>
                  <a:lnTo>
                    <a:pt x="6894835" y="860016"/>
                  </a:lnTo>
                  <a:lnTo>
                    <a:pt x="6900672" y="816610"/>
                  </a:lnTo>
                  <a:lnTo>
                    <a:pt x="6900672" y="163322"/>
                  </a:lnTo>
                  <a:lnTo>
                    <a:pt x="6894835" y="119915"/>
                  </a:lnTo>
                  <a:lnTo>
                    <a:pt x="6878367" y="80903"/>
                  </a:lnTo>
                  <a:lnTo>
                    <a:pt x="6852824" y="47847"/>
                  </a:lnTo>
                  <a:lnTo>
                    <a:pt x="6819768" y="22304"/>
                  </a:lnTo>
                  <a:lnTo>
                    <a:pt x="6780756" y="5836"/>
                  </a:lnTo>
                  <a:lnTo>
                    <a:pt x="6737350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2220" y="2449067"/>
              <a:ext cx="6901180" cy="980440"/>
            </a:xfrm>
            <a:custGeom>
              <a:avLst/>
              <a:gdLst/>
              <a:ahLst/>
              <a:cxnLst/>
              <a:rect l="l" t="t" r="r" b="b"/>
              <a:pathLst>
                <a:path w="6901180" h="980439">
                  <a:moveTo>
                    <a:pt x="0" y="163322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6737350" y="0"/>
                  </a:lnTo>
                  <a:lnTo>
                    <a:pt x="6780756" y="5836"/>
                  </a:lnTo>
                  <a:lnTo>
                    <a:pt x="6819768" y="22304"/>
                  </a:lnTo>
                  <a:lnTo>
                    <a:pt x="6852824" y="47847"/>
                  </a:lnTo>
                  <a:lnTo>
                    <a:pt x="6878367" y="80903"/>
                  </a:lnTo>
                  <a:lnTo>
                    <a:pt x="6894835" y="119915"/>
                  </a:lnTo>
                  <a:lnTo>
                    <a:pt x="6900672" y="163322"/>
                  </a:lnTo>
                  <a:lnTo>
                    <a:pt x="6900672" y="816610"/>
                  </a:lnTo>
                  <a:lnTo>
                    <a:pt x="6894835" y="860016"/>
                  </a:lnTo>
                  <a:lnTo>
                    <a:pt x="6878367" y="899028"/>
                  </a:lnTo>
                  <a:lnTo>
                    <a:pt x="6852824" y="932084"/>
                  </a:lnTo>
                  <a:lnTo>
                    <a:pt x="6819768" y="957627"/>
                  </a:lnTo>
                  <a:lnTo>
                    <a:pt x="6780756" y="974095"/>
                  </a:lnTo>
                  <a:lnTo>
                    <a:pt x="6737350" y="979932"/>
                  </a:lnTo>
                  <a:lnTo>
                    <a:pt x="163322" y="979932"/>
                  </a:lnTo>
                  <a:lnTo>
                    <a:pt x="119915" y="974095"/>
                  </a:lnTo>
                  <a:lnTo>
                    <a:pt x="80903" y="957627"/>
                  </a:lnTo>
                  <a:lnTo>
                    <a:pt x="47847" y="932084"/>
                  </a:lnTo>
                  <a:lnTo>
                    <a:pt x="22304" y="899028"/>
                  </a:lnTo>
                  <a:lnTo>
                    <a:pt x="5836" y="860016"/>
                  </a:lnTo>
                  <a:lnTo>
                    <a:pt x="0" y="816610"/>
                  </a:lnTo>
                  <a:lnTo>
                    <a:pt x="0" y="1633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65551" y="2802077"/>
            <a:ext cx="6294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"paragraph"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paragraph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content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09697" y="2105025"/>
            <a:ext cx="2378710" cy="215900"/>
            <a:chOff x="2909697" y="2105025"/>
            <a:chExt cx="2378710" cy="215900"/>
          </a:xfrm>
        </p:grpSpPr>
        <p:sp>
          <p:nvSpPr>
            <p:cNvPr id="12" name="object 12"/>
            <p:cNvSpPr/>
            <p:nvPr/>
          </p:nvSpPr>
          <p:spPr>
            <a:xfrm>
              <a:off x="2938272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9984" y="2133600"/>
              <a:ext cx="2339975" cy="0"/>
            </a:xfrm>
            <a:custGeom>
              <a:avLst/>
              <a:gdLst/>
              <a:ahLst/>
              <a:cxnLst/>
              <a:rect l="l" t="t" r="r" b="b"/>
              <a:pathLst>
                <a:path w="2339975">
                  <a:moveTo>
                    <a:pt x="0" y="0"/>
                  </a:moveTo>
                  <a:lnTo>
                    <a:pt x="2339975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323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16677" y="3660647"/>
            <a:ext cx="3129915" cy="196215"/>
            <a:chOff x="5416677" y="3660647"/>
            <a:chExt cx="3129915" cy="196215"/>
          </a:xfrm>
        </p:grpSpPr>
        <p:sp>
          <p:nvSpPr>
            <p:cNvPr id="16" name="object 16"/>
            <p:cNvSpPr/>
            <p:nvPr/>
          </p:nvSpPr>
          <p:spPr>
            <a:xfrm>
              <a:off x="5445252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9344" y="3828287"/>
              <a:ext cx="3097530" cy="0"/>
            </a:xfrm>
            <a:custGeom>
              <a:avLst/>
              <a:gdLst/>
              <a:ahLst/>
              <a:cxnLst/>
              <a:rect l="l" t="t" r="r" b="b"/>
              <a:pathLst>
                <a:path w="3097529">
                  <a:moveTo>
                    <a:pt x="0" y="0"/>
                  </a:moveTo>
                  <a:lnTo>
                    <a:pt x="3097276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7636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492108" y="2105025"/>
            <a:ext cx="588010" cy="215900"/>
            <a:chOff x="8492108" y="2105025"/>
            <a:chExt cx="588010" cy="215900"/>
          </a:xfrm>
        </p:grpSpPr>
        <p:sp>
          <p:nvSpPr>
            <p:cNvPr id="20" name="object 20"/>
            <p:cNvSpPr/>
            <p:nvPr/>
          </p:nvSpPr>
          <p:spPr>
            <a:xfrm>
              <a:off x="8520683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7635" y="2133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51035" y="2106168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30">
                  <a:moveTo>
                    <a:pt x="0" y="0"/>
                  </a:moveTo>
                  <a:lnTo>
                    <a:pt x="0" y="21463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79445" y="3660647"/>
            <a:ext cx="2108835" cy="196215"/>
            <a:chOff x="3179445" y="3660647"/>
            <a:chExt cx="2108835" cy="196215"/>
          </a:xfrm>
        </p:grpSpPr>
        <p:sp>
          <p:nvSpPr>
            <p:cNvPr id="24" name="object 24"/>
            <p:cNvSpPr/>
            <p:nvPr/>
          </p:nvSpPr>
          <p:spPr>
            <a:xfrm>
              <a:off x="3208020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1256" y="3828287"/>
              <a:ext cx="2068830" cy="0"/>
            </a:xfrm>
            <a:custGeom>
              <a:avLst/>
              <a:gdLst/>
              <a:ahLst/>
              <a:cxnLst/>
              <a:rect l="l" t="t" r="r" b="b"/>
              <a:pathLst>
                <a:path w="2068829">
                  <a:moveTo>
                    <a:pt x="0" y="0"/>
                  </a:moveTo>
                  <a:lnTo>
                    <a:pt x="2068576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9324" y="3660647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5">
                  <a:moveTo>
                    <a:pt x="0" y="19088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46728" y="1756409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Start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7743" y="17548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Microsoft Sans Serif"/>
                <a:cs typeface="Microsoft Sans Serif"/>
              </a:rPr>
              <a:t>E</a:t>
            </a:r>
            <a:r>
              <a:rPr sz="1800" spc="-130" dirty="0">
                <a:latin typeface="Microsoft Sans Serif"/>
                <a:cs typeface="Microsoft Sans Serif"/>
              </a:rPr>
              <a:t>n</a:t>
            </a:r>
            <a:r>
              <a:rPr sz="1800" spc="10" dirty="0">
                <a:latin typeface="Microsoft Sans Serif"/>
                <a:cs typeface="Microsoft Sans Serif"/>
              </a:rPr>
              <a:t>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t</a:t>
            </a:r>
            <a:r>
              <a:rPr sz="1800" spc="-12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0309" y="3878326"/>
            <a:ext cx="153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Contents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50945" y="3871976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Attribute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76697" y="5093461"/>
            <a:ext cx="1860550" cy="1043940"/>
            <a:chOff x="5076697" y="5093461"/>
            <a:chExt cx="1860550" cy="1043940"/>
          </a:xfrm>
        </p:grpSpPr>
        <p:sp>
          <p:nvSpPr>
            <p:cNvPr id="32" name="object 32"/>
            <p:cNvSpPr/>
            <p:nvPr/>
          </p:nvSpPr>
          <p:spPr>
            <a:xfrm>
              <a:off x="5108447" y="5125211"/>
              <a:ext cx="1797050" cy="980440"/>
            </a:xfrm>
            <a:custGeom>
              <a:avLst/>
              <a:gdLst/>
              <a:ahLst/>
              <a:cxnLst/>
              <a:rect l="l" t="t" r="r" b="b"/>
              <a:pathLst>
                <a:path w="1797050" h="980439">
                  <a:moveTo>
                    <a:pt x="1633474" y="0"/>
                  </a:moveTo>
                  <a:lnTo>
                    <a:pt x="163322" y="0"/>
                  </a:lnTo>
                  <a:lnTo>
                    <a:pt x="119915" y="5836"/>
                  </a:lnTo>
                  <a:lnTo>
                    <a:pt x="80903" y="22304"/>
                  </a:lnTo>
                  <a:lnTo>
                    <a:pt x="47847" y="47847"/>
                  </a:lnTo>
                  <a:lnTo>
                    <a:pt x="22304" y="80903"/>
                  </a:lnTo>
                  <a:lnTo>
                    <a:pt x="5836" y="119915"/>
                  </a:lnTo>
                  <a:lnTo>
                    <a:pt x="0" y="163322"/>
                  </a:lnTo>
                  <a:lnTo>
                    <a:pt x="0" y="816610"/>
                  </a:lnTo>
                  <a:lnTo>
                    <a:pt x="5836" y="860025"/>
                  </a:lnTo>
                  <a:lnTo>
                    <a:pt x="22304" y="899039"/>
                  </a:lnTo>
                  <a:lnTo>
                    <a:pt x="47847" y="932094"/>
                  </a:lnTo>
                  <a:lnTo>
                    <a:pt x="80903" y="957632"/>
                  </a:lnTo>
                  <a:lnTo>
                    <a:pt x="119915" y="974097"/>
                  </a:lnTo>
                  <a:lnTo>
                    <a:pt x="163322" y="979932"/>
                  </a:lnTo>
                  <a:lnTo>
                    <a:pt x="1633474" y="979932"/>
                  </a:lnTo>
                  <a:lnTo>
                    <a:pt x="1676880" y="974097"/>
                  </a:lnTo>
                  <a:lnTo>
                    <a:pt x="1715892" y="957632"/>
                  </a:lnTo>
                  <a:lnTo>
                    <a:pt x="1748948" y="932094"/>
                  </a:lnTo>
                  <a:lnTo>
                    <a:pt x="1774491" y="899039"/>
                  </a:lnTo>
                  <a:lnTo>
                    <a:pt x="1790959" y="860025"/>
                  </a:lnTo>
                  <a:lnTo>
                    <a:pt x="1796796" y="816610"/>
                  </a:lnTo>
                  <a:lnTo>
                    <a:pt x="1796796" y="163322"/>
                  </a:lnTo>
                  <a:lnTo>
                    <a:pt x="1790959" y="119915"/>
                  </a:lnTo>
                  <a:lnTo>
                    <a:pt x="1774491" y="80903"/>
                  </a:lnTo>
                  <a:lnTo>
                    <a:pt x="1748948" y="47847"/>
                  </a:lnTo>
                  <a:lnTo>
                    <a:pt x="1715892" y="22304"/>
                  </a:lnTo>
                  <a:lnTo>
                    <a:pt x="1676880" y="5836"/>
                  </a:lnTo>
                  <a:lnTo>
                    <a:pt x="163347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08447" y="5125211"/>
              <a:ext cx="1797050" cy="980440"/>
            </a:xfrm>
            <a:custGeom>
              <a:avLst/>
              <a:gdLst/>
              <a:ahLst/>
              <a:cxnLst/>
              <a:rect l="l" t="t" r="r" b="b"/>
              <a:pathLst>
                <a:path w="1797050" h="980439">
                  <a:moveTo>
                    <a:pt x="0" y="163322"/>
                  </a:moveTo>
                  <a:lnTo>
                    <a:pt x="5836" y="119915"/>
                  </a:lnTo>
                  <a:lnTo>
                    <a:pt x="22304" y="80903"/>
                  </a:lnTo>
                  <a:lnTo>
                    <a:pt x="47847" y="47847"/>
                  </a:lnTo>
                  <a:lnTo>
                    <a:pt x="80903" y="22304"/>
                  </a:lnTo>
                  <a:lnTo>
                    <a:pt x="119915" y="5836"/>
                  </a:lnTo>
                  <a:lnTo>
                    <a:pt x="163322" y="0"/>
                  </a:lnTo>
                  <a:lnTo>
                    <a:pt x="1633474" y="0"/>
                  </a:lnTo>
                  <a:lnTo>
                    <a:pt x="1676880" y="5836"/>
                  </a:lnTo>
                  <a:lnTo>
                    <a:pt x="1715892" y="22304"/>
                  </a:lnTo>
                  <a:lnTo>
                    <a:pt x="1748948" y="47847"/>
                  </a:lnTo>
                  <a:lnTo>
                    <a:pt x="1774491" y="80903"/>
                  </a:lnTo>
                  <a:lnTo>
                    <a:pt x="1790959" y="119915"/>
                  </a:lnTo>
                  <a:lnTo>
                    <a:pt x="1796796" y="163322"/>
                  </a:lnTo>
                  <a:lnTo>
                    <a:pt x="1796796" y="816610"/>
                  </a:lnTo>
                  <a:lnTo>
                    <a:pt x="1790959" y="860025"/>
                  </a:lnTo>
                  <a:lnTo>
                    <a:pt x="1774491" y="899039"/>
                  </a:lnTo>
                  <a:lnTo>
                    <a:pt x="1748948" y="932094"/>
                  </a:lnTo>
                  <a:lnTo>
                    <a:pt x="1715892" y="957632"/>
                  </a:lnTo>
                  <a:lnTo>
                    <a:pt x="1676880" y="974097"/>
                  </a:lnTo>
                  <a:lnTo>
                    <a:pt x="1633474" y="979932"/>
                  </a:lnTo>
                  <a:lnTo>
                    <a:pt x="163322" y="979932"/>
                  </a:lnTo>
                  <a:lnTo>
                    <a:pt x="119915" y="974097"/>
                  </a:lnTo>
                  <a:lnTo>
                    <a:pt x="80903" y="957632"/>
                  </a:lnTo>
                  <a:lnTo>
                    <a:pt x="47847" y="932094"/>
                  </a:lnTo>
                  <a:lnTo>
                    <a:pt x="22304" y="899039"/>
                  </a:lnTo>
                  <a:lnTo>
                    <a:pt x="5836" y="860025"/>
                  </a:lnTo>
                  <a:lnTo>
                    <a:pt x="0" y="816610"/>
                  </a:lnTo>
                  <a:lnTo>
                    <a:pt x="0" y="1633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15178" y="5451144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40" y="2754884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340" y="5336235"/>
            <a:ext cx="1122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Sometimes: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846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N</a:t>
            </a:r>
            <a:r>
              <a:rPr spc="-229" dirty="0"/>
              <a:t>e</a:t>
            </a:r>
            <a:r>
              <a:rPr spc="-30" dirty="0"/>
              <a:t>sti</a:t>
            </a:r>
            <a:r>
              <a:rPr spc="-40" dirty="0"/>
              <a:t>n</a:t>
            </a:r>
            <a:r>
              <a:rPr spc="30" dirty="0"/>
              <a:t>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37058" y="2635250"/>
            <a:ext cx="5454015" cy="2473325"/>
            <a:chOff x="337058" y="2635250"/>
            <a:chExt cx="5454015" cy="2473325"/>
          </a:xfrm>
        </p:grpSpPr>
        <p:sp>
          <p:nvSpPr>
            <p:cNvPr id="8" name="object 8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3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273" y="2876550"/>
            <a:ext cx="47898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"container"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Nesting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example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button</a:t>
            </a:r>
            <a:r>
              <a:rPr sz="1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sz="1800" spc="-9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Button</a:t>
            </a:r>
            <a:r>
              <a:rPr sz="1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3308" y="3762755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359905" y="2635250"/>
            <a:ext cx="5454015" cy="2473325"/>
            <a:chOff x="6359905" y="2635250"/>
            <a:chExt cx="5454015" cy="2473325"/>
          </a:xfrm>
        </p:grpSpPr>
        <p:sp>
          <p:nvSpPr>
            <p:cNvPr id="13" name="object 13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0171" y="3115055"/>
              <a:ext cx="2104644" cy="15148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9999" y="1505458"/>
            <a:ext cx="8529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55" dirty="0">
                <a:latin typeface="Microsoft Sans Serif"/>
                <a:cs typeface="Microsoft Sans Serif"/>
              </a:rPr>
              <a:t>can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contain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other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0" dirty="0">
                <a:latin typeface="Microsoft Sans Serif"/>
                <a:cs typeface="Microsoft Sans Serif"/>
              </a:rPr>
              <a:t>This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is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called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nesting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562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Containers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999" y="1505458"/>
            <a:ext cx="8442325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20" dirty="0">
                <a:latin typeface="Microsoft Sans Serif"/>
                <a:cs typeface="Microsoft Sans Serif"/>
              </a:rPr>
              <a:t>All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tags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containers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spc="-85" dirty="0">
                <a:latin typeface="Microsoft Sans Serif"/>
                <a:cs typeface="Microsoft Sans Serif"/>
              </a:rPr>
              <a:t>is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the</a:t>
            </a:r>
            <a:r>
              <a:rPr sz="3200" spc="10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most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general-purpose</a:t>
            </a:r>
            <a:r>
              <a:rPr sz="3200" spc="7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container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700">
              <a:latin typeface="Microsoft Sans Serif"/>
              <a:cs typeface="Microsoft Sans Serif"/>
            </a:endParaRPr>
          </a:p>
          <a:p>
            <a:pPr marR="2132330" algn="ctr">
              <a:lnSpc>
                <a:spcPct val="100000"/>
              </a:lnSpc>
              <a:spcBef>
                <a:spcPts val="2520"/>
              </a:spcBef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56959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3328670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spc="-5" dirty="0">
                <a:solidFill>
                  <a:srgbClr val="D3D3D3"/>
                </a:solidFill>
                <a:latin typeface="Consolas"/>
                <a:cs typeface="Consolas"/>
              </a:rPr>
              <a:t>Heading!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3328670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spc="-5" dirty="0">
                <a:solidFill>
                  <a:srgbClr val="D3D3D3"/>
                </a:solidFill>
                <a:latin typeface="Consolas"/>
                <a:cs typeface="Consolas"/>
              </a:rPr>
              <a:t>Paragraph!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569595" algn="ctr">
              <a:lnSpc>
                <a:spcPct val="100000"/>
              </a:lnSpc>
            </a:pP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5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R="1937385" algn="ctr">
              <a:lnSpc>
                <a:spcPct val="100000"/>
              </a:lnSpc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25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Headings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01929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140" dirty="0">
                <a:latin typeface="Microsoft Sans Serif"/>
                <a:cs typeface="Microsoft Sans Serif"/>
              </a:rPr>
              <a:t>6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heading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tags,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varied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size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200" spc="-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808080"/>
                </a:solidFill>
                <a:latin typeface="Microsoft Sans Serif"/>
                <a:cs typeface="Microsoft Sans Serif"/>
              </a:rPr>
              <a:t>-</a:t>
            </a:r>
            <a:r>
              <a:rPr sz="3200" spc="90" dirty="0">
                <a:solidFill>
                  <a:srgbClr val="80808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h6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7058" y="2635250"/>
            <a:ext cx="5454015" cy="2473325"/>
            <a:chOff x="337058" y="2635250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808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3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4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5223" y="3078122"/>
          <a:ext cx="2319655" cy="1600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h2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h2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h3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h3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h4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h4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h5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h5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65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h6</a:t>
                      </a:r>
                      <a:r>
                        <a:rPr sz="1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Heading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0"/>
                        </a:lnSpc>
                      </a:pPr>
                      <a:r>
                        <a:rPr sz="1800" spc="-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800" spc="-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h6</a:t>
                      </a:r>
                      <a:r>
                        <a:rPr sz="18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893308" y="3762755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59905" y="2635250"/>
            <a:ext cx="5454015" cy="2473325"/>
            <a:chOff x="6359905" y="2635250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1655" y="2667000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3615" y="2919984"/>
              <a:ext cx="1380744" cy="1886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2720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Parag</a:t>
            </a:r>
            <a:r>
              <a:rPr spc="-125" dirty="0"/>
              <a:t>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8949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95" dirty="0">
                <a:latin typeface="Microsoft Sans Serif"/>
                <a:cs typeface="Microsoft Sans Serif"/>
              </a:rPr>
              <a:t>Headings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usually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(not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always)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followed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by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paragraph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tags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6973" y="3249422"/>
            <a:ext cx="5454015" cy="2473325"/>
            <a:chOff x="426973" y="3249422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458723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3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3"/>
                  </a:lnTo>
                  <a:lnTo>
                    <a:pt x="0" y="2007869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3" y="2409443"/>
                  </a:lnTo>
                  <a:lnTo>
                    <a:pt x="4988814" y="2409443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69"/>
                  </a:lnTo>
                  <a:lnTo>
                    <a:pt x="5390388" y="401573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23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3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3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3"/>
                  </a:lnTo>
                  <a:lnTo>
                    <a:pt x="5390388" y="2007869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3"/>
                  </a:lnTo>
                  <a:lnTo>
                    <a:pt x="401573" y="2409443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69"/>
                  </a:lnTo>
                  <a:lnTo>
                    <a:pt x="0" y="401573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3580" y="3619880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This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paragraph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about </a:t>
            </a:r>
            <a:r>
              <a:rPr sz="1800" spc="-9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absolutely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nothing.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3223" y="4375403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1" y="0"/>
                </a:moveTo>
                <a:lnTo>
                  <a:pt x="183261" y="228600"/>
                </a:lnTo>
                <a:lnTo>
                  <a:pt x="335661" y="152400"/>
                </a:lnTo>
                <a:lnTo>
                  <a:pt x="221361" y="152400"/>
                </a:lnTo>
                <a:lnTo>
                  <a:pt x="221361" y="76200"/>
                </a:lnTo>
                <a:lnTo>
                  <a:pt x="335661" y="76200"/>
                </a:lnTo>
                <a:lnTo>
                  <a:pt x="183261" y="0"/>
                </a:lnTo>
                <a:close/>
              </a:path>
              <a:path w="412114" h="228600">
                <a:moveTo>
                  <a:pt x="183261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1" y="152400"/>
                </a:lnTo>
                <a:lnTo>
                  <a:pt x="183261" y="76200"/>
                </a:lnTo>
                <a:close/>
              </a:path>
              <a:path w="412114" h="228600">
                <a:moveTo>
                  <a:pt x="335661" y="76200"/>
                </a:moveTo>
                <a:lnTo>
                  <a:pt x="221361" y="76200"/>
                </a:lnTo>
                <a:lnTo>
                  <a:pt x="221361" y="152400"/>
                </a:lnTo>
                <a:lnTo>
                  <a:pt x="335661" y="152400"/>
                </a:lnTo>
                <a:lnTo>
                  <a:pt x="411861" y="114300"/>
                </a:lnTo>
                <a:lnTo>
                  <a:pt x="335661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448297" y="3249422"/>
            <a:ext cx="5454015" cy="2473325"/>
            <a:chOff x="6448297" y="3249422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80047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3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3"/>
                  </a:lnTo>
                  <a:lnTo>
                    <a:pt x="0" y="2007869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3"/>
                  </a:lnTo>
                  <a:lnTo>
                    <a:pt x="4988813" y="2409443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7" y="2007869"/>
                  </a:lnTo>
                  <a:lnTo>
                    <a:pt x="5390387" y="401573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0047" y="3281172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3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3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7" y="401573"/>
                  </a:lnTo>
                  <a:lnTo>
                    <a:pt x="5390387" y="2007869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3" y="2409443"/>
                  </a:lnTo>
                  <a:lnTo>
                    <a:pt x="401574" y="2409443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69"/>
                  </a:lnTo>
                  <a:lnTo>
                    <a:pt x="0" y="401573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5223" y="3662172"/>
              <a:ext cx="2333244" cy="342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705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Ima</a:t>
            </a:r>
            <a:r>
              <a:rPr spc="-165" dirty="0"/>
              <a:t>g</a:t>
            </a:r>
            <a:r>
              <a:rPr spc="-260" dirty="0"/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7655559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95" dirty="0">
                <a:latin typeface="Microsoft Sans Serif"/>
                <a:cs typeface="Microsoft Sans Serif"/>
              </a:rPr>
              <a:t>The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image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tag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displays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an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image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given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3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url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img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657599" y="5010911"/>
              <a:ext cx="1315720" cy="523240"/>
            </a:xfrm>
            <a:custGeom>
              <a:avLst/>
              <a:gdLst/>
              <a:ahLst/>
              <a:cxnLst/>
              <a:rect l="l" t="t" r="r" b="b"/>
              <a:pathLst>
                <a:path w="1315720" h="523239">
                  <a:moveTo>
                    <a:pt x="0" y="522731"/>
                  </a:moveTo>
                  <a:lnTo>
                    <a:pt x="1315212" y="522731"/>
                  </a:lnTo>
                  <a:lnTo>
                    <a:pt x="131521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000" y="3511677"/>
            <a:ext cx="4788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img 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ht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ps: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/www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gle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com.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u/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mag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 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bran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in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glel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go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1x/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oogl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lo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o_c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  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r_272x92dp.png"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2155" y="3491483"/>
              <a:ext cx="2380488" cy="790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116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Lists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53770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10" dirty="0">
                <a:latin typeface="Microsoft Sans Serif"/>
                <a:cs typeface="Microsoft Sans Serif"/>
              </a:rPr>
              <a:t>two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types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list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tags,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ordered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and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unordered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&gt;,</a:t>
            </a:r>
            <a:r>
              <a:rPr sz="3200" spc="-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spc="-5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32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3200400"/>
            <a:chOff x="358393" y="3141217"/>
            <a:chExt cx="5454015" cy="3200400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4867656" y="0"/>
                  </a:moveTo>
                  <a:lnTo>
                    <a:pt x="522744" y="0"/>
                  </a:lnTo>
                  <a:lnTo>
                    <a:pt x="475163" y="2136"/>
                  </a:lnTo>
                  <a:lnTo>
                    <a:pt x="428779" y="8422"/>
                  </a:lnTo>
                  <a:lnTo>
                    <a:pt x="383776" y="18674"/>
                  </a:lnTo>
                  <a:lnTo>
                    <a:pt x="340340" y="32706"/>
                  </a:lnTo>
                  <a:lnTo>
                    <a:pt x="298654" y="50334"/>
                  </a:lnTo>
                  <a:lnTo>
                    <a:pt x="258903" y="71374"/>
                  </a:lnTo>
                  <a:lnTo>
                    <a:pt x="221271" y="95640"/>
                  </a:lnTo>
                  <a:lnTo>
                    <a:pt x="185944" y="122948"/>
                  </a:lnTo>
                  <a:lnTo>
                    <a:pt x="153106" y="153114"/>
                  </a:lnTo>
                  <a:lnTo>
                    <a:pt x="122941" y="185953"/>
                  </a:lnTo>
                  <a:lnTo>
                    <a:pt x="95633" y="221280"/>
                  </a:lnTo>
                  <a:lnTo>
                    <a:pt x="71368" y="258910"/>
                  </a:lnTo>
                  <a:lnTo>
                    <a:pt x="50330" y="298660"/>
                  </a:lnTo>
                  <a:lnTo>
                    <a:pt x="32703" y="340344"/>
                  </a:lnTo>
                  <a:lnTo>
                    <a:pt x="18672" y="383778"/>
                  </a:lnTo>
                  <a:lnTo>
                    <a:pt x="8421" y="428777"/>
                  </a:lnTo>
                  <a:lnTo>
                    <a:pt x="2136" y="475156"/>
                  </a:lnTo>
                  <a:lnTo>
                    <a:pt x="0" y="522732"/>
                  </a:lnTo>
                  <a:lnTo>
                    <a:pt x="0" y="2613647"/>
                  </a:lnTo>
                  <a:lnTo>
                    <a:pt x="2136" y="2661228"/>
                  </a:lnTo>
                  <a:lnTo>
                    <a:pt x="8421" y="2707612"/>
                  </a:lnTo>
                  <a:lnTo>
                    <a:pt x="18672" y="2752615"/>
                  </a:lnTo>
                  <a:lnTo>
                    <a:pt x="32703" y="2796051"/>
                  </a:lnTo>
                  <a:lnTo>
                    <a:pt x="50330" y="2837737"/>
                  </a:lnTo>
                  <a:lnTo>
                    <a:pt x="71368" y="2877488"/>
                  </a:lnTo>
                  <a:lnTo>
                    <a:pt x="95633" y="2915120"/>
                  </a:lnTo>
                  <a:lnTo>
                    <a:pt x="122941" y="2950447"/>
                  </a:lnTo>
                  <a:lnTo>
                    <a:pt x="153106" y="2983285"/>
                  </a:lnTo>
                  <a:lnTo>
                    <a:pt x="185944" y="3013450"/>
                  </a:lnTo>
                  <a:lnTo>
                    <a:pt x="221271" y="3040758"/>
                  </a:lnTo>
                  <a:lnTo>
                    <a:pt x="258903" y="3065023"/>
                  </a:lnTo>
                  <a:lnTo>
                    <a:pt x="298654" y="3086061"/>
                  </a:lnTo>
                  <a:lnTo>
                    <a:pt x="340340" y="3103688"/>
                  </a:lnTo>
                  <a:lnTo>
                    <a:pt x="383776" y="3117719"/>
                  </a:lnTo>
                  <a:lnTo>
                    <a:pt x="428779" y="3127970"/>
                  </a:lnTo>
                  <a:lnTo>
                    <a:pt x="475163" y="3134255"/>
                  </a:lnTo>
                  <a:lnTo>
                    <a:pt x="522744" y="3136392"/>
                  </a:lnTo>
                  <a:lnTo>
                    <a:pt x="4867656" y="3136392"/>
                  </a:lnTo>
                  <a:lnTo>
                    <a:pt x="4915231" y="3134255"/>
                  </a:lnTo>
                  <a:lnTo>
                    <a:pt x="4961610" y="3127970"/>
                  </a:lnTo>
                  <a:lnTo>
                    <a:pt x="5006609" y="3117719"/>
                  </a:lnTo>
                  <a:lnTo>
                    <a:pt x="5050043" y="3103688"/>
                  </a:lnTo>
                  <a:lnTo>
                    <a:pt x="5091727" y="3086061"/>
                  </a:lnTo>
                  <a:lnTo>
                    <a:pt x="5131477" y="3065023"/>
                  </a:lnTo>
                  <a:lnTo>
                    <a:pt x="5169107" y="3040758"/>
                  </a:lnTo>
                  <a:lnTo>
                    <a:pt x="5204434" y="3013450"/>
                  </a:lnTo>
                  <a:lnTo>
                    <a:pt x="5237273" y="2983285"/>
                  </a:lnTo>
                  <a:lnTo>
                    <a:pt x="5267439" y="2950447"/>
                  </a:lnTo>
                  <a:lnTo>
                    <a:pt x="5294747" y="2915120"/>
                  </a:lnTo>
                  <a:lnTo>
                    <a:pt x="5319014" y="2877488"/>
                  </a:lnTo>
                  <a:lnTo>
                    <a:pt x="5340053" y="2837737"/>
                  </a:lnTo>
                  <a:lnTo>
                    <a:pt x="5357681" y="2796051"/>
                  </a:lnTo>
                  <a:lnTo>
                    <a:pt x="5371713" y="2752615"/>
                  </a:lnTo>
                  <a:lnTo>
                    <a:pt x="5381965" y="2707612"/>
                  </a:lnTo>
                  <a:lnTo>
                    <a:pt x="5388251" y="2661228"/>
                  </a:lnTo>
                  <a:lnTo>
                    <a:pt x="5390388" y="2613647"/>
                  </a:lnTo>
                  <a:lnTo>
                    <a:pt x="5390388" y="522732"/>
                  </a:lnTo>
                  <a:lnTo>
                    <a:pt x="5388251" y="475156"/>
                  </a:lnTo>
                  <a:lnTo>
                    <a:pt x="5381965" y="428777"/>
                  </a:lnTo>
                  <a:lnTo>
                    <a:pt x="5371713" y="383778"/>
                  </a:lnTo>
                  <a:lnTo>
                    <a:pt x="5357681" y="340344"/>
                  </a:lnTo>
                  <a:lnTo>
                    <a:pt x="5340053" y="298660"/>
                  </a:lnTo>
                  <a:lnTo>
                    <a:pt x="5319014" y="258910"/>
                  </a:lnTo>
                  <a:lnTo>
                    <a:pt x="5294747" y="221280"/>
                  </a:lnTo>
                  <a:lnTo>
                    <a:pt x="5267439" y="185953"/>
                  </a:lnTo>
                  <a:lnTo>
                    <a:pt x="5237273" y="153114"/>
                  </a:lnTo>
                  <a:lnTo>
                    <a:pt x="5204434" y="122948"/>
                  </a:lnTo>
                  <a:lnTo>
                    <a:pt x="5169107" y="95640"/>
                  </a:lnTo>
                  <a:lnTo>
                    <a:pt x="5131477" y="71374"/>
                  </a:lnTo>
                  <a:lnTo>
                    <a:pt x="5091727" y="50334"/>
                  </a:lnTo>
                  <a:lnTo>
                    <a:pt x="5050043" y="32706"/>
                  </a:lnTo>
                  <a:lnTo>
                    <a:pt x="5006609" y="18674"/>
                  </a:lnTo>
                  <a:lnTo>
                    <a:pt x="4961610" y="8422"/>
                  </a:lnTo>
                  <a:lnTo>
                    <a:pt x="4915231" y="2136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0" y="522732"/>
                  </a:moveTo>
                  <a:lnTo>
                    <a:pt x="2136" y="475156"/>
                  </a:lnTo>
                  <a:lnTo>
                    <a:pt x="8421" y="428777"/>
                  </a:lnTo>
                  <a:lnTo>
                    <a:pt x="18672" y="383778"/>
                  </a:lnTo>
                  <a:lnTo>
                    <a:pt x="32703" y="340344"/>
                  </a:lnTo>
                  <a:lnTo>
                    <a:pt x="50330" y="298660"/>
                  </a:lnTo>
                  <a:lnTo>
                    <a:pt x="71368" y="258910"/>
                  </a:lnTo>
                  <a:lnTo>
                    <a:pt x="95633" y="221280"/>
                  </a:lnTo>
                  <a:lnTo>
                    <a:pt x="122941" y="185953"/>
                  </a:lnTo>
                  <a:lnTo>
                    <a:pt x="153106" y="153114"/>
                  </a:lnTo>
                  <a:lnTo>
                    <a:pt x="185944" y="122948"/>
                  </a:lnTo>
                  <a:lnTo>
                    <a:pt x="221271" y="95640"/>
                  </a:lnTo>
                  <a:lnTo>
                    <a:pt x="258903" y="71374"/>
                  </a:lnTo>
                  <a:lnTo>
                    <a:pt x="298654" y="50334"/>
                  </a:lnTo>
                  <a:lnTo>
                    <a:pt x="340340" y="32706"/>
                  </a:lnTo>
                  <a:lnTo>
                    <a:pt x="383776" y="18674"/>
                  </a:lnTo>
                  <a:lnTo>
                    <a:pt x="428779" y="8422"/>
                  </a:lnTo>
                  <a:lnTo>
                    <a:pt x="475163" y="2136"/>
                  </a:lnTo>
                  <a:lnTo>
                    <a:pt x="522744" y="0"/>
                  </a:lnTo>
                  <a:lnTo>
                    <a:pt x="4867656" y="0"/>
                  </a:lnTo>
                  <a:lnTo>
                    <a:pt x="4915231" y="2136"/>
                  </a:lnTo>
                  <a:lnTo>
                    <a:pt x="4961610" y="8422"/>
                  </a:lnTo>
                  <a:lnTo>
                    <a:pt x="5006609" y="18674"/>
                  </a:lnTo>
                  <a:lnTo>
                    <a:pt x="5050043" y="32706"/>
                  </a:lnTo>
                  <a:lnTo>
                    <a:pt x="5091727" y="50334"/>
                  </a:lnTo>
                  <a:lnTo>
                    <a:pt x="5131477" y="71374"/>
                  </a:lnTo>
                  <a:lnTo>
                    <a:pt x="5169107" y="95640"/>
                  </a:lnTo>
                  <a:lnTo>
                    <a:pt x="5204434" y="122948"/>
                  </a:lnTo>
                  <a:lnTo>
                    <a:pt x="5237273" y="153114"/>
                  </a:lnTo>
                  <a:lnTo>
                    <a:pt x="5267439" y="185953"/>
                  </a:lnTo>
                  <a:lnTo>
                    <a:pt x="5294747" y="221280"/>
                  </a:lnTo>
                  <a:lnTo>
                    <a:pt x="5319014" y="258910"/>
                  </a:lnTo>
                  <a:lnTo>
                    <a:pt x="5340053" y="298660"/>
                  </a:lnTo>
                  <a:lnTo>
                    <a:pt x="5357681" y="340344"/>
                  </a:lnTo>
                  <a:lnTo>
                    <a:pt x="5371713" y="383778"/>
                  </a:lnTo>
                  <a:lnTo>
                    <a:pt x="5381965" y="428777"/>
                  </a:lnTo>
                  <a:lnTo>
                    <a:pt x="5388251" y="475156"/>
                  </a:lnTo>
                  <a:lnTo>
                    <a:pt x="5390388" y="522732"/>
                  </a:lnTo>
                  <a:lnTo>
                    <a:pt x="5390388" y="2613647"/>
                  </a:lnTo>
                  <a:lnTo>
                    <a:pt x="5388251" y="2661228"/>
                  </a:lnTo>
                  <a:lnTo>
                    <a:pt x="5381965" y="2707612"/>
                  </a:lnTo>
                  <a:lnTo>
                    <a:pt x="5371713" y="2752615"/>
                  </a:lnTo>
                  <a:lnTo>
                    <a:pt x="5357681" y="2796051"/>
                  </a:lnTo>
                  <a:lnTo>
                    <a:pt x="5340053" y="2837737"/>
                  </a:lnTo>
                  <a:lnTo>
                    <a:pt x="5319014" y="2877488"/>
                  </a:lnTo>
                  <a:lnTo>
                    <a:pt x="5294747" y="2915120"/>
                  </a:lnTo>
                  <a:lnTo>
                    <a:pt x="5267439" y="2950447"/>
                  </a:lnTo>
                  <a:lnTo>
                    <a:pt x="5237273" y="2983285"/>
                  </a:lnTo>
                  <a:lnTo>
                    <a:pt x="5204434" y="3013450"/>
                  </a:lnTo>
                  <a:lnTo>
                    <a:pt x="5169107" y="3040758"/>
                  </a:lnTo>
                  <a:lnTo>
                    <a:pt x="5131477" y="3065023"/>
                  </a:lnTo>
                  <a:lnTo>
                    <a:pt x="5091727" y="3086061"/>
                  </a:lnTo>
                  <a:lnTo>
                    <a:pt x="5050043" y="3103688"/>
                  </a:lnTo>
                  <a:lnTo>
                    <a:pt x="5006609" y="3117719"/>
                  </a:lnTo>
                  <a:lnTo>
                    <a:pt x="4961610" y="3127970"/>
                  </a:lnTo>
                  <a:lnTo>
                    <a:pt x="4915231" y="3134255"/>
                  </a:lnTo>
                  <a:lnTo>
                    <a:pt x="4867656" y="3136392"/>
                  </a:lnTo>
                  <a:lnTo>
                    <a:pt x="522744" y="3136392"/>
                  </a:lnTo>
                  <a:lnTo>
                    <a:pt x="475163" y="3134255"/>
                  </a:lnTo>
                  <a:lnTo>
                    <a:pt x="428779" y="3127970"/>
                  </a:lnTo>
                  <a:lnTo>
                    <a:pt x="383776" y="3117719"/>
                  </a:lnTo>
                  <a:lnTo>
                    <a:pt x="340340" y="3103688"/>
                  </a:lnTo>
                  <a:lnTo>
                    <a:pt x="298654" y="3086061"/>
                  </a:lnTo>
                  <a:lnTo>
                    <a:pt x="258903" y="3065023"/>
                  </a:lnTo>
                  <a:lnTo>
                    <a:pt x="221271" y="3040758"/>
                  </a:lnTo>
                  <a:lnTo>
                    <a:pt x="185944" y="3013450"/>
                  </a:lnTo>
                  <a:lnTo>
                    <a:pt x="153106" y="2983285"/>
                  </a:lnTo>
                  <a:lnTo>
                    <a:pt x="122941" y="2950447"/>
                  </a:lnTo>
                  <a:lnTo>
                    <a:pt x="95633" y="2915120"/>
                  </a:lnTo>
                  <a:lnTo>
                    <a:pt x="71368" y="2877488"/>
                  </a:lnTo>
                  <a:lnTo>
                    <a:pt x="50330" y="2837737"/>
                  </a:lnTo>
                  <a:lnTo>
                    <a:pt x="32703" y="2796051"/>
                  </a:lnTo>
                  <a:lnTo>
                    <a:pt x="18672" y="2752615"/>
                  </a:lnTo>
                  <a:lnTo>
                    <a:pt x="8421" y="2707612"/>
                  </a:lnTo>
                  <a:lnTo>
                    <a:pt x="2136" y="2661228"/>
                  </a:lnTo>
                  <a:lnTo>
                    <a:pt x="0" y="2613647"/>
                  </a:lnTo>
                  <a:lnTo>
                    <a:pt x="0" y="52273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322701"/>
            <a:ext cx="278384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1800" spc="-8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632959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3200400"/>
            <a:chOff x="6379717" y="3141217"/>
            <a:chExt cx="5454015" cy="3200400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4867656" y="0"/>
                  </a:moveTo>
                  <a:lnTo>
                    <a:pt x="522732" y="0"/>
                  </a:lnTo>
                  <a:lnTo>
                    <a:pt x="475156" y="2136"/>
                  </a:lnTo>
                  <a:lnTo>
                    <a:pt x="428777" y="8422"/>
                  </a:lnTo>
                  <a:lnTo>
                    <a:pt x="383778" y="18674"/>
                  </a:lnTo>
                  <a:lnTo>
                    <a:pt x="340344" y="32706"/>
                  </a:lnTo>
                  <a:lnTo>
                    <a:pt x="298660" y="50334"/>
                  </a:lnTo>
                  <a:lnTo>
                    <a:pt x="258910" y="71374"/>
                  </a:lnTo>
                  <a:lnTo>
                    <a:pt x="221280" y="95640"/>
                  </a:lnTo>
                  <a:lnTo>
                    <a:pt x="185953" y="122948"/>
                  </a:lnTo>
                  <a:lnTo>
                    <a:pt x="153114" y="153114"/>
                  </a:lnTo>
                  <a:lnTo>
                    <a:pt x="122948" y="185953"/>
                  </a:lnTo>
                  <a:lnTo>
                    <a:pt x="95640" y="221280"/>
                  </a:lnTo>
                  <a:lnTo>
                    <a:pt x="71374" y="258910"/>
                  </a:lnTo>
                  <a:lnTo>
                    <a:pt x="50334" y="298660"/>
                  </a:lnTo>
                  <a:lnTo>
                    <a:pt x="32706" y="340344"/>
                  </a:lnTo>
                  <a:lnTo>
                    <a:pt x="18674" y="383778"/>
                  </a:lnTo>
                  <a:lnTo>
                    <a:pt x="8422" y="428777"/>
                  </a:lnTo>
                  <a:lnTo>
                    <a:pt x="2136" y="475156"/>
                  </a:lnTo>
                  <a:lnTo>
                    <a:pt x="0" y="522732"/>
                  </a:lnTo>
                  <a:lnTo>
                    <a:pt x="0" y="2613647"/>
                  </a:lnTo>
                  <a:lnTo>
                    <a:pt x="2136" y="2661228"/>
                  </a:lnTo>
                  <a:lnTo>
                    <a:pt x="8422" y="2707612"/>
                  </a:lnTo>
                  <a:lnTo>
                    <a:pt x="18674" y="2752615"/>
                  </a:lnTo>
                  <a:lnTo>
                    <a:pt x="32706" y="2796051"/>
                  </a:lnTo>
                  <a:lnTo>
                    <a:pt x="50334" y="2837737"/>
                  </a:lnTo>
                  <a:lnTo>
                    <a:pt x="71373" y="2877488"/>
                  </a:lnTo>
                  <a:lnTo>
                    <a:pt x="95640" y="2915120"/>
                  </a:lnTo>
                  <a:lnTo>
                    <a:pt x="122948" y="2950447"/>
                  </a:lnTo>
                  <a:lnTo>
                    <a:pt x="153114" y="2983285"/>
                  </a:lnTo>
                  <a:lnTo>
                    <a:pt x="185953" y="3013450"/>
                  </a:lnTo>
                  <a:lnTo>
                    <a:pt x="221280" y="3040758"/>
                  </a:lnTo>
                  <a:lnTo>
                    <a:pt x="258910" y="3065023"/>
                  </a:lnTo>
                  <a:lnTo>
                    <a:pt x="298660" y="3086061"/>
                  </a:lnTo>
                  <a:lnTo>
                    <a:pt x="340344" y="3103688"/>
                  </a:lnTo>
                  <a:lnTo>
                    <a:pt x="383778" y="3117719"/>
                  </a:lnTo>
                  <a:lnTo>
                    <a:pt x="428777" y="3127970"/>
                  </a:lnTo>
                  <a:lnTo>
                    <a:pt x="475156" y="3134255"/>
                  </a:lnTo>
                  <a:lnTo>
                    <a:pt x="522732" y="3136392"/>
                  </a:lnTo>
                  <a:lnTo>
                    <a:pt x="4867656" y="3136392"/>
                  </a:lnTo>
                  <a:lnTo>
                    <a:pt x="4915231" y="3134255"/>
                  </a:lnTo>
                  <a:lnTo>
                    <a:pt x="4961610" y="3127970"/>
                  </a:lnTo>
                  <a:lnTo>
                    <a:pt x="5006609" y="3117719"/>
                  </a:lnTo>
                  <a:lnTo>
                    <a:pt x="5050043" y="3103688"/>
                  </a:lnTo>
                  <a:lnTo>
                    <a:pt x="5091727" y="3086061"/>
                  </a:lnTo>
                  <a:lnTo>
                    <a:pt x="5131477" y="3065023"/>
                  </a:lnTo>
                  <a:lnTo>
                    <a:pt x="5169107" y="3040758"/>
                  </a:lnTo>
                  <a:lnTo>
                    <a:pt x="5204434" y="3013450"/>
                  </a:lnTo>
                  <a:lnTo>
                    <a:pt x="5237273" y="2983285"/>
                  </a:lnTo>
                  <a:lnTo>
                    <a:pt x="5267439" y="2950447"/>
                  </a:lnTo>
                  <a:lnTo>
                    <a:pt x="5294747" y="2915120"/>
                  </a:lnTo>
                  <a:lnTo>
                    <a:pt x="5319014" y="2877488"/>
                  </a:lnTo>
                  <a:lnTo>
                    <a:pt x="5340053" y="2837737"/>
                  </a:lnTo>
                  <a:lnTo>
                    <a:pt x="5357681" y="2796051"/>
                  </a:lnTo>
                  <a:lnTo>
                    <a:pt x="5371713" y="2752615"/>
                  </a:lnTo>
                  <a:lnTo>
                    <a:pt x="5381965" y="2707612"/>
                  </a:lnTo>
                  <a:lnTo>
                    <a:pt x="5388251" y="2661228"/>
                  </a:lnTo>
                  <a:lnTo>
                    <a:pt x="5390388" y="2613647"/>
                  </a:lnTo>
                  <a:lnTo>
                    <a:pt x="5390388" y="522732"/>
                  </a:lnTo>
                  <a:lnTo>
                    <a:pt x="5388251" y="475156"/>
                  </a:lnTo>
                  <a:lnTo>
                    <a:pt x="5381965" y="428777"/>
                  </a:lnTo>
                  <a:lnTo>
                    <a:pt x="5371713" y="383778"/>
                  </a:lnTo>
                  <a:lnTo>
                    <a:pt x="5357681" y="340344"/>
                  </a:lnTo>
                  <a:lnTo>
                    <a:pt x="5340053" y="298660"/>
                  </a:lnTo>
                  <a:lnTo>
                    <a:pt x="5319014" y="258910"/>
                  </a:lnTo>
                  <a:lnTo>
                    <a:pt x="5294747" y="221280"/>
                  </a:lnTo>
                  <a:lnTo>
                    <a:pt x="5267439" y="185953"/>
                  </a:lnTo>
                  <a:lnTo>
                    <a:pt x="5237273" y="153114"/>
                  </a:lnTo>
                  <a:lnTo>
                    <a:pt x="5204434" y="122948"/>
                  </a:lnTo>
                  <a:lnTo>
                    <a:pt x="5169107" y="95640"/>
                  </a:lnTo>
                  <a:lnTo>
                    <a:pt x="5131477" y="71374"/>
                  </a:lnTo>
                  <a:lnTo>
                    <a:pt x="5091727" y="50334"/>
                  </a:lnTo>
                  <a:lnTo>
                    <a:pt x="5050043" y="32706"/>
                  </a:lnTo>
                  <a:lnTo>
                    <a:pt x="5006609" y="18674"/>
                  </a:lnTo>
                  <a:lnTo>
                    <a:pt x="4961610" y="8422"/>
                  </a:lnTo>
                  <a:lnTo>
                    <a:pt x="4915231" y="2136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3136900"/>
            </a:xfrm>
            <a:custGeom>
              <a:avLst/>
              <a:gdLst/>
              <a:ahLst/>
              <a:cxnLst/>
              <a:rect l="l" t="t" r="r" b="b"/>
              <a:pathLst>
                <a:path w="5390515" h="3136900">
                  <a:moveTo>
                    <a:pt x="0" y="522732"/>
                  </a:moveTo>
                  <a:lnTo>
                    <a:pt x="2136" y="475156"/>
                  </a:lnTo>
                  <a:lnTo>
                    <a:pt x="8422" y="428777"/>
                  </a:lnTo>
                  <a:lnTo>
                    <a:pt x="18674" y="383778"/>
                  </a:lnTo>
                  <a:lnTo>
                    <a:pt x="32706" y="340344"/>
                  </a:lnTo>
                  <a:lnTo>
                    <a:pt x="50334" y="298660"/>
                  </a:lnTo>
                  <a:lnTo>
                    <a:pt x="71374" y="258910"/>
                  </a:lnTo>
                  <a:lnTo>
                    <a:pt x="95640" y="221280"/>
                  </a:lnTo>
                  <a:lnTo>
                    <a:pt x="122948" y="185953"/>
                  </a:lnTo>
                  <a:lnTo>
                    <a:pt x="153114" y="153114"/>
                  </a:lnTo>
                  <a:lnTo>
                    <a:pt x="185953" y="122948"/>
                  </a:lnTo>
                  <a:lnTo>
                    <a:pt x="221280" y="95640"/>
                  </a:lnTo>
                  <a:lnTo>
                    <a:pt x="258910" y="71374"/>
                  </a:lnTo>
                  <a:lnTo>
                    <a:pt x="298660" y="50334"/>
                  </a:lnTo>
                  <a:lnTo>
                    <a:pt x="340344" y="32706"/>
                  </a:lnTo>
                  <a:lnTo>
                    <a:pt x="383778" y="18674"/>
                  </a:lnTo>
                  <a:lnTo>
                    <a:pt x="428777" y="8422"/>
                  </a:lnTo>
                  <a:lnTo>
                    <a:pt x="475156" y="2136"/>
                  </a:lnTo>
                  <a:lnTo>
                    <a:pt x="522732" y="0"/>
                  </a:lnTo>
                  <a:lnTo>
                    <a:pt x="4867656" y="0"/>
                  </a:lnTo>
                  <a:lnTo>
                    <a:pt x="4915231" y="2136"/>
                  </a:lnTo>
                  <a:lnTo>
                    <a:pt x="4961610" y="8422"/>
                  </a:lnTo>
                  <a:lnTo>
                    <a:pt x="5006609" y="18674"/>
                  </a:lnTo>
                  <a:lnTo>
                    <a:pt x="5050043" y="32706"/>
                  </a:lnTo>
                  <a:lnTo>
                    <a:pt x="5091727" y="50334"/>
                  </a:lnTo>
                  <a:lnTo>
                    <a:pt x="5131477" y="71374"/>
                  </a:lnTo>
                  <a:lnTo>
                    <a:pt x="5169107" y="95640"/>
                  </a:lnTo>
                  <a:lnTo>
                    <a:pt x="5204434" y="122948"/>
                  </a:lnTo>
                  <a:lnTo>
                    <a:pt x="5237273" y="153114"/>
                  </a:lnTo>
                  <a:lnTo>
                    <a:pt x="5267439" y="185953"/>
                  </a:lnTo>
                  <a:lnTo>
                    <a:pt x="5294747" y="221280"/>
                  </a:lnTo>
                  <a:lnTo>
                    <a:pt x="5319014" y="258910"/>
                  </a:lnTo>
                  <a:lnTo>
                    <a:pt x="5340053" y="298660"/>
                  </a:lnTo>
                  <a:lnTo>
                    <a:pt x="5357681" y="340344"/>
                  </a:lnTo>
                  <a:lnTo>
                    <a:pt x="5371713" y="383778"/>
                  </a:lnTo>
                  <a:lnTo>
                    <a:pt x="5381965" y="428777"/>
                  </a:lnTo>
                  <a:lnTo>
                    <a:pt x="5388251" y="475156"/>
                  </a:lnTo>
                  <a:lnTo>
                    <a:pt x="5390388" y="522732"/>
                  </a:lnTo>
                  <a:lnTo>
                    <a:pt x="5390388" y="2613647"/>
                  </a:lnTo>
                  <a:lnTo>
                    <a:pt x="5388251" y="2661228"/>
                  </a:lnTo>
                  <a:lnTo>
                    <a:pt x="5381965" y="2707612"/>
                  </a:lnTo>
                  <a:lnTo>
                    <a:pt x="5371713" y="2752615"/>
                  </a:lnTo>
                  <a:lnTo>
                    <a:pt x="5357681" y="2796051"/>
                  </a:lnTo>
                  <a:lnTo>
                    <a:pt x="5340053" y="2837737"/>
                  </a:lnTo>
                  <a:lnTo>
                    <a:pt x="5319014" y="2877488"/>
                  </a:lnTo>
                  <a:lnTo>
                    <a:pt x="5294747" y="2915120"/>
                  </a:lnTo>
                  <a:lnTo>
                    <a:pt x="5267439" y="2950447"/>
                  </a:lnTo>
                  <a:lnTo>
                    <a:pt x="5237273" y="2983285"/>
                  </a:lnTo>
                  <a:lnTo>
                    <a:pt x="5204434" y="3013450"/>
                  </a:lnTo>
                  <a:lnTo>
                    <a:pt x="5169107" y="3040758"/>
                  </a:lnTo>
                  <a:lnTo>
                    <a:pt x="5131477" y="3065023"/>
                  </a:lnTo>
                  <a:lnTo>
                    <a:pt x="5091727" y="3086061"/>
                  </a:lnTo>
                  <a:lnTo>
                    <a:pt x="5050043" y="3103688"/>
                  </a:lnTo>
                  <a:lnTo>
                    <a:pt x="5006609" y="3117719"/>
                  </a:lnTo>
                  <a:lnTo>
                    <a:pt x="4961610" y="3127970"/>
                  </a:lnTo>
                  <a:lnTo>
                    <a:pt x="4915231" y="3134255"/>
                  </a:lnTo>
                  <a:lnTo>
                    <a:pt x="4867656" y="3136392"/>
                  </a:lnTo>
                  <a:lnTo>
                    <a:pt x="522732" y="3136392"/>
                  </a:lnTo>
                  <a:lnTo>
                    <a:pt x="475156" y="3134255"/>
                  </a:lnTo>
                  <a:lnTo>
                    <a:pt x="428777" y="3127970"/>
                  </a:lnTo>
                  <a:lnTo>
                    <a:pt x="383778" y="3117719"/>
                  </a:lnTo>
                  <a:lnTo>
                    <a:pt x="340344" y="3103688"/>
                  </a:lnTo>
                  <a:lnTo>
                    <a:pt x="298660" y="3086061"/>
                  </a:lnTo>
                  <a:lnTo>
                    <a:pt x="258910" y="3065023"/>
                  </a:lnTo>
                  <a:lnTo>
                    <a:pt x="221280" y="3040758"/>
                  </a:lnTo>
                  <a:lnTo>
                    <a:pt x="185953" y="3013450"/>
                  </a:lnTo>
                  <a:lnTo>
                    <a:pt x="153114" y="2983285"/>
                  </a:lnTo>
                  <a:lnTo>
                    <a:pt x="122948" y="2950447"/>
                  </a:lnTo>
                  <a:lnTo>
                    <a:pt x="95640" y="2915120"/>
                  </a:lnTo>
                  <a:lnTo>
                    <a:pt x="71373" y="2877488"/>
                  </a:lnTo>
                  <a:lnTo>
                    <a:pt x="50334" y="2837737"/>
                  </a:lnTo>
                  <a:lnTo>
                    <a:pt x="32706" y="2796051"/>
                  </a:lnTo>
                  <a:lnTo>
                    <a:pt x="18674" y="2752615"/>
                  </a:lnTo>
                  <a:lnTo>
                    <a:pt x="8422" y="2707612"/>
                  </a:lnTo>
                  <a:lnTo>
                    <a:pt x="2136" y="2661228"/>
                  </a:lnTo>
                  <a:lnTo>
                    <a:pt x="0" y="2613647"/>
                  </a:lnTo>
                  <a:lnTo>
                    <a:pt x="0" y="52273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83" y="3428999"/>
              <a:ext cx="1432559" cy="1699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261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Links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09637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80" dirty="0">
                <a:latin typeface="Microsoft Sans Serif"/>
                <a:cs typeface="Microsoft Sans Serif"/>
              </a:rPr>
              <a:t>Links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used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redirecting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user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another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511677"/>
            <a:ext cx="4789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a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"h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tps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//ww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w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.g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ogl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.com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au</a:t>
            </a:r>
            <a:r>
              <a:rPr sz="1800" spc="1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k 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here!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8355" y="3428999"/>
              <a:ext cx="1495044" cy="566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D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489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Inp</a:t>
            </a:r>
            <a:r>
              <a:rPr spc="-110" dirty="0"/>
              <a:t>u</a:t>
            </a:r>
            <a:r>
              <a:rPr spc="-40" dirty="0"/>
              <a:t>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99" y="1505458"/>
            <a:ext cx="95002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5" dirty="0">
                <a:latin typeface="Microsoft Sans Serif"/>
                <a:cs typeface="Microsoft Sans Serif"/>
              </a:rPr>
              <a:t>Inputs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14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when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you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want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capture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data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Microsoft Sans Serif"/>
                <a:cs typeface="Microsoft Sans Serif"/>
              </a:rPr>
              <a:t>from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user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59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There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are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many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different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types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view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them</a:t>
            </a:r>
            <a:r>
              <a:rPr sz="3000" spc="114" dirty="0">
                <a:solidFill>
                  <a:srgbClr val="0462C1"/>
                </a:solidFill>
                <a:latin typeface="Microsoft Sans Serif"/>
                <a:cs typeface="Microsoft Sans Serif"/>
              </a:rPr>
              <a:t> </a:t>
            </a:r>
            <a:r>
              <a:rPr sz="30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here</a:t>
            </a:r>
            <a:endParaRPr sz="3000">
              <a:latin typeface="Microsoft Sans Serif"/>
              <a:cs typeface="Microsoft Sans Serif"/>
            </a:endParaRPr>
          </a:p>
          <a:p>
            <a:pPr marL="469900" indent="-457200">
              <a:lnSpc>
                <a:spcPts val="3835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393" y="3141217"/>
            <a:ext cx="5454015" cy="2473325"/>
            <a:chOff x="358393" y="3141217"/>
            <a:chExt cx="5454015" cy="2473325"/>
          </a:xfrm>
        </p:grpSpPr>
        <p:sp>
          <p:nvSpPr>
            <p:cNvPr id="9" name="object 9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2" y="2702"/>
                  </a:lnTo>
                  <a:lnTo>
                    <a:pt x="309497" y="10608"/>
                  </a:lnTo>
                  <a:lnTo>
                    <a:pt x="266140" y="23415"/>
                  </a:lnTo>
                  <a:lnTo>
                    <a:pt x="224973" y="40823"/>
                  </a:lnTo>
                  <a:lnTo>
                    <a:pt x="186296" y="62530"/>
                  </a:lnTo>
                  <a:lnTo>
                    <a:pt x="150411" y="88234"/>
                  </a:lnTo>
                  <a:lnTo>
                    <a:pt x="117619" y="117633"/>
                  </a:lnTo>
                  <a:lnTo>
                    <a:pt x="88222" y="150427"/>
                  </a:lnTo>
                  <a:lnTo>
                    <a:pt x="62521" y="186313"/>
                  </a:lnTo>
                  <a:lnTo>
                    <a:pt x="40816" y="224989"/>
                  </a:lnTo>
                  <a:lnTo>
                    <a:pt x="23411" y="266155"/>
                  </a:lnTo>
                  <a:lnTo>
                    <a:pt x="10606" y="309509"/>
                  </a:lnTo>
                  <a:lnTo>
                    <a:pt x="2701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1" y="2054694"/>
                  </a:lnTo>
                  <a:lnTo>
                    <a:pt x="10606" y="2099934"/>
                  </a:lnTo>
                  <a:lnTo>
                    <a:pt x="23411" y="2143288"/>
                  </a:lnTo>
                  <a:lnTo>
                    <a:pt x="40816" y="2184454"/>
                  </a:lnTo>
                  <a:lnTo>
                    <a:pt x="62521" y="2223130"/>
                  </a:lnTo>
                  <a:lnTo>
                    <a:pt x="88222" y="2259016"/>
                  </a:lnTo>
                  <a:lnTo>
                    <a:pt x="117619" y="2291810"/>
                  </a:lnTo>
                  <a:lnTo>
                    <a:pt x="150411" y="2321209"/>
                  </a:lnTo>
                  <a:lnTo>
                    <a:pt x="186296" y="2346913"/>
                  </a:lnTo>
                  <a:lnTo>
                    <a:pt x="224973" y="2368620"/>
                  </a:lnTo>
                  <a:lnTo>
                    <a:pt x="266140" y="2386028"/>
                  </a:lnTo>
                  <a:lnTo>
                    <a:pt x="309497" y="2398835"/>
                  </a:lnTo>
                  <a:lnTo>
                    <a:pt x="354742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143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1" y="354749"/>
                  </a:lnTo>
                  <a:lnTo>
                    <a:pt x="10606" y="309509"/>
                  </a:lnTo>
                  <a:lnTo>
                    <a:pt x="23411" y="266155"/>
                  </a:lnTo>
                  <a:lnTo>
                    <a:pt x="40816" y="224989"/>
                  </a:lnTo>
                  <a:lnTo>
                    <a:pt x="62521" y="186313"/>
                  </a:lnTo>
                  <a:lnTo>
                    <a:pt x="88222" y="150427"/>
                  </a:lnTo>
                  <a:lnTo>
                    <a:pt x="117619" y="117633"/>
                  </a:lnTo>
                  <a:lnTo>
                    <a:pt x="150411" y="88234"/>
                  </a:lnTo>
                  <a:lnTo>
                    <a:pt x="186296" y="62530"/>
                  </a:lnTo>
                  <a:lnTo>
                    <a:pt x="224973" y="40823"/>
                  </a:lnTo>
                  <a:lnTo>
                    <a:pt x="266140" y="23415"/>
                  </a:lnTo>
                  <a:lnTo>
                    <a:pt x="309497" y="10608"/>
                  </a:lnTo>
                  <a:lnTo>
                    <a:pt x="354742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2" y="2406741"/>
                  </a:lnTo>
                  <a:lnTo>
                    <a:pt x="309497" y="2398835"/>
                  </a:lnTo>
                  <a:lnTo>
                    <a:pt x="266140" y="2386028"/>
                  </a:lnTo>
                  <a:lnTo>
                    <a:pt x="224973" y="2368620"/>
                  </a:lnTo>
                  <a:lnTo>
                    <a:pt x="186296" y="2346913"/>
                  </a:lnTo>
                  <a:lnTo>
                    <a:pt x="150411" y="2321209"/>
                  </a:lnTo>
                  <a:lnTo>
                    <a:pt x="117619" y="2291810"/>
                  </a:lnTo>
                  <a:lnTo>
                    <a:pt x="88222" y="2259016"/>
                  </a:lnTo>
                  <a:lnTo>
                    <a:pt x="62521" y="2223130"/>
                  </a:lnTo>
                  <a:lnTo>
                    <a:pt x="40816" y="2184454"/>
                  </a:lnTo>
                  <a:lnTo>
                    <a:pt x="23411" y="2143288"/>
                  </a:lnTo>
                  <a:lnTo>
                    <a:pt x="10606" y="2099934"/>
                  </a:lnTo>
                  <a:lnTo>
                    <a:pt x="2701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000" y="3263900"/>
            <a:ext cx="41624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Click</a:t>
            </a:r>
            <a:r>
              <a:rPr sz="1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me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"button"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"Click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me"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"date"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sz="18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CE9178"/>
                </a:solidFill>
                <a:latin typeface="Consolas"/>
                <a:cs typeface="Consolas"/>
              </a:rPr>
              <a:t>"file"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14644" y="4267200"/>
            <a:ext cx="412115" cy="228600"/>
          </a:xfrm>
          <a:custGeom>
            <a:avLst/>
            <a:gdLst/>
            <a:ahLst/>
            <a:cxnLst/>
            <a:rect l="l" t="t" r="r" b="b"/>
            <a:pathLst>
              <a:path w="412114" h="228600">
                <a:moveTo>
                  <a:pt x="183260" y="0"/>
                </a:moveTo>
                <a:lnTo>
                  <a:pt x="183260" y="228600"/>
                </a:lnTo>
                <a:lnTo>
                  <a:pt x="335660" y="152400"/>
                </a:lnTo>
                <a:lnTo>
                  <a:pt x="221360" y="152400"/>
                </a:lnTo>
                <a:lnTo>
                  <a:pt x="221360" y="76200"/>
                </a:lnTo>
                <a:lnTo>
                  <a:pt x="335660" y="76200"/>
                </a:lnTo>
                <a:lnTo>
                  <a:pt x="183260" y="0"/>
                </a:lnTo>
                <a:close/>
              </a:path>
              <a:path w="412114" h="228600">
                <a:moveTo>
                  <a:pt x="1832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83260" y="152400"/>
                </a:lnTo>
                <a:lnTo>
                  <a:pt x="183260" y="76200"/>
                </a:lnTo>
                <a:close/>
              </a:path>
              <a:path w="412114" h="228600">
                <a:moveTo>
                  <a:pt x="335660" y="76200"/>
                </a:moveTo>
                <a:lnTo>
                  <a:pt x="221360" y="76200"/>
                </a:lnTo>
                <a:lnTo>
                  <a:pt x="221360" y="152400"/>
                </a:lnTo>
                <a:lnTo>
                  <a:pt x="335660" y="152400"/>
                </a:lnTo>
                <a:lnTo>
                  <a:pt x="411860" y="114300"/>
                </a:lnTo>
                <a:lnTo>
                  <a:pt x="335660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79717" y="3141217"/>
            <a:ext cx="5454015" cy="2473325"/>
            <a:chOff x="6379717" y="3141217"/>
            <a:chExt cx="5454015" cy="2473325"/>
          </a:xfrm>
        </p:grpSpPr>
        <p:sp>
          <p:nvSpPr>
            <p:cNvPr id="14" name="object 14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4988814" y="0"/>
                  </a:moveTo>
                  <a:lnTo>
                    <a:pt x="401574" y="0"/>
                  </a:lnTo>
                  <a:lnTo>
                    <a:pt x="354749" y="2702"/>
                  </a:lnTo>
                  <a:lnTo>
                    <a:pt x="309509" y="10608"/>
                  </a:lnTo>
                  <a:lnTo>
                    <a:pt x="266155" y="23415"/>
                  </a:lnTo>
                  <a:lnTo>
                    <a:pt x="224989" y="40823"/>
                  </a:lnTo>
                  <a:lnTo>
                    <a:pt x="186313" y="62530"/>
                  </a:lnTo>
                  <a:lnTo>
                    <a:pt x="150427" y="88234"/>
                  </a:lnTo>
                  <a:lnTo>
                    <a:pt x="117633" y="117633"/>
                  </a:lnTo>
                  <a:lnTo>
                    <a:pt x="88234" y="150427"/>
                  </a:lnTo>
                  <a:lnTo>
                    <a:pt x="62530" y="186313"/>
                  </a:lnTo>
                  <a:lnTo>
                    <a:pt x="40823" y="224989"/>
                  </a:lnTo>
                  <a:lnTo>
                    <a:pt x="23415" y="266155"/>
                  </a:lnTo>
                  <a:lnTo>
                    <a:pt x="10608" y="309509"/>
                  </a:lnTo>
                  <a:lnTo>
                    <a:pt x="2702" y="354749"/>
                  </a:lnTo>
                  <a:lnTo>
                    <a:pt x="0" y="401574"/>
                  </a:lnTo>
                  <a:lnTo>
                    <a:pt x="0" y="2007870"/>
                  </a:lnTo>
                  <a:lnTo>
                    <a:pt x="2702" y="2054694"/>
                  </a:lnTo>
                  <a:lnTo>
                    <a:pt x="10608" y="2099934"/>
                  </a:lnTo>
                  <a:lnTo>
                    <a:pt x="23415" y="2143288"/>
                  </a:lnTo>
                  <a:lnTo>
                    <a:pt x="40823" y="2184454"/>
                  </a:lnTo>
                  <a:lnTo>
                    <a:pt x="62530" y="2223130"/>
                  </a:lnTo>
                  <a:lnTo>
                    <a:pt x="88234" y="2259016"/>
                  </a:lnTo>
                  <a:lnTo>
                    <a:pt x="117633" y="2291810"/>
                  </a:lnTo>
                  <a:lnTo>
                    <a:pt x="150427" y="2321209"/>
                  </a:lnTo>
                  <a:lnTo>
                    <a:pt x="186313" y="2346913"/>
                  </a:lnTo>
                  <a:lnTo>
                    <a:pt x="224989" y="2368620"/>
                  </a:lnTo>
                  <a:lnTo>
                    <a:pt x="266155" y="2386028"/>
                  </a:lnTo>
                  <a:lnTo>
                    <a:pt x="309509" y="2398835"/>
                  </a:lnTo>
                  <a:lnTo>
                    <a:pt x="354749" y="2406741"/>
                  </a:lnTo>
                  <a:lnTo>
                    <a:pt x="401574" y="2409444"/>
                  </a:lnTo>
                  <a:lnTo>
                    <a:pt x="4988814" y="2409444"/>
                  </a:lnTo>
                  <a:lnTo>
                    <a:pt x="5035638" y="2406741"/>
                  </a:lnTo>
                  <a:lnTo>
                    <a:pt x="5080878" y="2398835"/>
                  </a:lnTo>
                  <a:lnTo>
                    <a:pt x="5124232" y="2386028"/>
                  </a:lnTo>
                  <a:lnTo>
                    <a:pt x="5165398" y="2368620"/>
                  </a:lnTo>
                  <a:lnTo>
                    <a:pt x="5204074" y="2346913"/>
                  </a:lnTo>
                  <a:lnTo>
                    <a:pt x="5239960" y="2321209"/>
                  </a:lnTo>
                  <a:lnTo>
                    <a:pt x="5272754" y="2291810"/>
                  </a:lnTo>
                  <a:lnTo>
                    <a:pt x="5302153" y="2259016"/>
                  </a:lnTo>
                  <a:lnTo>
                    <a:pt x="5327857" y="2223130"/>
                  </a:lnTo>
                  <a:lnTo>
                    <a:pt x="5349564" y="2184454"/>
                  </a:lnTo>
                  <a:lnTo>
                    <a:pt x="5366972" y="2143288"/>
                  </a:lnTo>
                  <a:lnTo>
                    <a:pt x="5379779" y="2099934"/>
                  </a:lnTo>
                  <a:lnTo>
                    <a:pt x="5387685" y="2054694"/>
                  </a:lnTo>
                  <a:lnTo>
                    <a:pt x="5390388" y="2007870"/>
                  </a:lnTo>
                  <a:lnTo>
                    <a:pt x="5390388" y="401574"/>
                  </a:lnTo>
                  <a:lnTo>
                    <a:pt x="5387685" y="354749"/>
                  </a:lnTo>
                  <a:lnTo>
                    <a:pt x="5379779" y="309509"/>
                  </a:lnTo>
                  <a:lnTo>
                    <a:pt x="5366972" y="266155"/>
                  </a:lnTo>
                  <a:lnTo>
                    <a:pt x="5349564" y="224989"/>
                  </a:lnTo>
                  <a:lnTo>
                    <a:pt x="5327857" y="186313"/>
                  </a:lnTo>
                  <a:lnTo>
                    <a:pt x="5302153" y="150427"/>
                  </a:lnTo>
                  <a:lnTo>
                    <a:pt x="5272754" y="117633"/>
                  </a:lnTo>
                  <a:lnTo>
                    <a:pt x="5239960" y="88234"/>
                  </a:lnTo>
                  <a:lnTo>
                    <a:pt x="5204074" y="62530"/>
                  </a:lnTo>
                  <a:lnTo>
                    <a:pt x="5165398" y="40823"/>
                  </a:lnTo>
                  <a:lnTo>
                    <a:pt x="5124232" y="23415"/>
                  </a:lnTo>
                  <a:lnTo>
                    <a:pt x="5080878" y="10608"/>
                  </a:lnTo>
                  <a:lnTo>
                    <a:pt x="5035638" y="2702"/>
                  </a:lnTo>
                  <a:lnTo>
                    <a:pt x="4988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1467" y="3172967"/>
              <a:ext cx="5390515" cy="2409825"/>
            </a:xfrm>
            <a:custGeom>
              <a:avLst/>
              <a:gdLst/>
              <a:ahLst/>
              <a:cxnLst/>
              <a:rect l="l" t="t" r="r" b="b"/>
              <a:pathLst>
                <a:path w="5390515" h="2409825">
                  <a:moveTo>
                    <a:pt x="0" y="401574"/>
                  </a:moveTo>
                  <a:lnTo>
                    <a:pt x="2702" y="354749"/>
                  </a:lnTo>
                  <a:lnTo>
                    <a:pt x="10608" y="309509"/>
                  </a:lnTo>
                  <a:lnTo>
                    <a:pt x="23415" y="266155"/>
                  </a:lnTo>
                  <a:lnTo>
                    <a:pt x="40823" y="224989"/>
                  </a:lnTo>
                  <a:lnTo>
                    <a:pt x="62530" y="186313"/>
                  </a:lnTo>
                  <a:lnTo>
                    <a:pt x="88234" y="150427"/>
                  </a:lnTo>
                  <a:lnTo>
                    <a:pt x="117633" y="117633"/>
                  </a:lnTo>
                  <a:lnTo>
                    <a:pt x="150427" y="88234"/>
                  </a:lnTo>
                  <a:lnTo>
                    <a:pt x="186313" y="62530"/>
                  </a:lnTo>
                  <a:lnTo>
                    <a:pt x="224989" y="40823"/>
                  </a:lnTo>
                  <a:lnTo>
                    <a:pt x="266155" y="23415"/>
                  </a:lnTo>
                  <a:lnTo>
                    <a:pt x="309509" y="10608"/>
                  </a:lnTo>
                  <a:lnTo>
                    <a:pt x="354749" y="2702"/>
                  </a:lnTo>
                  <a:lnTo>
                    <a:pt x="401574" y="0"/>
                  </a:lnTo>
                  <a:lnTo>
                    <a:pt x="4988814" y="0"/>
                  </a:lnTo>
                  <a:lnTo>
                    <a:pt x="5035638" y="2702"/>
                  </a:lnTo>
                  <a:lnTo>
                    <a:pt x="5080878" y="10608"/>
                  </a:lnTo>
                  <a:lnTo>
                    <a:pt x="5124232" y="23415"/>
                  </a:lnTo>
                  <a:lnTo>
                    <a:pt x="5165398" y="40823"/>
                  </a:lnTo>
                  <a:lnTo>
                    <a:pt x="5204074" y="62530"/>
                  </a:lnTo>
                  <a:lnTo>
                    <a:pt x="5239960" y="88234"/>
                  </a:lnTo>
                  <a:lnTo>
                    <a:pt x="5272754" y="117633"/>
                  </a:lnTo>
                  <a:lnTo>
                    <a:pt x="5302153" y="150427"/>
                  </a:lnTo>
                  <a:lnTo>
                    <a:pt x="5327857" y="186313"/>
                  </a:lnTo>
                  <a:lnTo>
                    <a:pt x="5349564" y="224989"/>
                  </a:lnTo>
                  <a:lnTo>
                    <a:pt x="5366972" y="266155"/>
                  </a:lnTo>
                  <a:lnTo>
                    <a:pt x="5379779" y="309509"/>
                  </a:lnTo>
                  <a:lnTo>
                    <a:pt x="5387685" y="354749"/>
                  </a:lnTo>
                  <a:lnTo>
                    <a:pt x="5390388" y="401574"/>
                  </a:lnTo>
                  <a:lnTo>
                    <a:pt x="5390388" y="2007870"/>
                  </a:lnTo>
                  <a:lnTo>
                    <a:pt x="5387685" y="2054694"/>
                  </a:lnTo>
                  <a:lnTo>
                    <a:pt x="5379779" y="2099934"/>
                  </a:lnTo>
                  <a:lnTo>
                    <a:pt x="5366972" y="2143288"/>
                  </a:lnTo>
                  <a:lnTo>
                    <a:pt x="5349564" y="2184454"/>
                  </a:lnTo>
                  <a:lnTo>
                    <a:pt x="5327857" y="2223130"/>
                  </a:lnTo>
                  <a:lnTo>
                    <a:pt x="5302153" y="2259016"/>
                  </a:lnTo>
                  <a:lnTo>
                    <a:pt x="5272754" y="2291810"/>
                  </a:lnTo>
                  <a:lnTo>
                    <a:pt x="5239960" y="2321209"/>
                  </a:lnTo>
                  <a:lnTo>
                    <a:pt x="5204074" y="2346913"/>
                  </a:lnTo>
                  <a:lnTo>
                    <a:pt x="5165398" y="2368620"/>
                  </a:lnTo>
                  <a:lnTo>
                    <a:pt x="5124232" y="2386028"/>
                  </a:lnTo>
                  <a:lnTo>
                    <a:pt x="5080878" y="2398835"/>
                  </a:lnTo>
                  <a:lnTo>
                    <a:pt x="5035638" y="2406741"/>
                  </a:lnTo>
                  <a:lnTo>
                    <a:pt x="4988814" y="2409444"/>
                  </a:lnTo>
                  <a:lnTo>
                    <a:pt x="401574" y="2409444"/>
                  </a:lnTo>
                  <a:lnTo>
                    <a:pt x="354749" y="2406741"/>
                  </a:lnTo>
                  <a:lnTo>
                    <a:pt x="309509" y="2398835"/>
                  </a:lnTo>
                  <a:lnTo>
                    <a:pt x="266155" y="2386028"/>
                  </a:lnTo>
                  <a:lnTo>
                    <a:pt x="224989" y="2368620"/>
                  </a:lnTo>
                  <a:lnTo>
                    <a:pt x="186313" y="2346913"/>
                  </a:lnTo>
                  <a:lnTo>
                    <a:pt x="150427" y="2321209"/>
                  </a:lnTo>
                  <a:lnTo>
                    <a:pt x="117633" y="2291810"/>
                  </a:lnTo>
                  <a:lnTo>
                    <a:pt x="88234" y="2259016"/>
                  </a:lnTo>
                  <a:lnTo>
                    <a:pt x="62530" y="2223130"/>
                  </a:lnTo>
                  <a:lnTo>
                    <a:pt x="40823" y="2184454"/>
                  </a:lnTo>
                  <a:lnTo>
                    <a:pt x="23415" y="2143288"/>
                  </a:lnTo>
                  <a:lnTo>
                    <a:pt x="10608" y="2099934"/>
                  </a:lnTo>
                  <a:lnTo>
                    <a:pt x="2702" y="2054694"/>
                  </a:lnTo>
                  <a:lnTo>
                    <a:pt x="0" y="2007870"/>
                  </a:lnTo>
                  <a:lnTo>
                    <a:pt x="0" y="40157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3393947"/>
              <a:ext cx="4076700" cy="353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6817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Setup</a:t>
            </a:r>
            <a:r>
              <a:rPr spc="90" dirty="0"/>
              <a:t> </a:t>
            </a:r>
            <a:r>
              <a:rPr spc="-140" dirty="0"/>
              <a:t>Checklist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486431"/>
            <a:ext cx="8280400" cy="15576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wnlo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800" spc="-195" dirty="0">
                <a:solidFill>
                  <a:srgbClr val="FFFFFF"/>
                </a:solidFill>
                <a:latin typeface="Arial MT"/>
                <a:cs typeface="Arial MT"/>
              </a:rPr>
              <a:t>isu</a:t>
            </a:r>
            <a:r>
              <a:rPr sz="2800" spc="-2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36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800" spc="-27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800" spc="-22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Arial MT"/>
                <a:cs typeface="Arial MT"/>
              </a:rPr>
              <a:t>xt</a:t>
            </a:r>
            <a:r>
              <a:rPr sz="2800" spc="-2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800" spc="-190" dirty="0">
                <a:solidFill>
                  <a:srgbClr val="FFFFFF"/>
                </a:solidFill>
                <a:latin typeface="Arial MT"/>
                <a:cs typeface="Arial MT"/>
              </a:rPr>
              <a:t>nsions</a:t>
            </a:r>
            <a:endParaRPr sz="28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Download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Arial MT"/>
                <a:cs typeface="Arial MT"/>
              </a:rPr>
              <a:t>starter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endParaRPr sz="28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Download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Arial MT"/>
                <a:cs typeface="Arial MT"/>
              </a:rPr>
              <a:t>Chrome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 MT"/>
                <a:cs typeface="Arial MT"/>
              </a:rPr>
              <a:t>(if</a:t>
            </a:r>
            <a:r>
              <a:rPr sz="28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Arial MT"/>
                <a:cs typeface="Arial MT"/>
              </a:rPr>
              <a:t>already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2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it)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989" y="1615694"/>
            <a:ext cx="11844020" cy="4902200"/>
            <a:chOff x="173989" y="1615694"/>
            <a:chExt cx="11844020" cy="4902200"/>
          </a:xfrm>
        </p:grpSpPr>
        <p:sp>
          <p:nvSpPr>
            <p:cNvPr id="4" name="object 4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10974069" y="0"/>
                  </a:moveTo>
                  <a:lnTo>
                    <a:pt x="806475" y="0"/>
                  </a:lnTo>
                  <a:lnTo>
                    <a:pt x="759089" y="1369"/>
                  </a:lnTo>
                  <a:lnTo>
                    <a:pt x="712423" y="5425"/>
                  </a:lnTo>
                  <a:lnTo>
                    <a:pt x="666555" y="12094"/>
                  </a:lnTo>
                  <a:lnTo>
                    <a:pt x="621558" y="21298"/>
                  </a:lnTo>
                  <a:lnTo>
                    <a:pt x="577510" y="32964"/>
                  </a:lnTo>
                  <a:lnTo>
                    <a:pt x="534485" y="47015"/>
                  </a:lnTo>
                  <a:lnTo>
                    <a:pt x="492559" y="63374"/>
                  </a:lnTo>
                  <a:lnTo>
                    <a:pt x="451808" y="81968"/>
                  </a:lnTo>
                  <a:lnTo>
                    <a:pt x="412308" y="102720"/>
                  </a:lnTo>
                  <a:lnTo>
                    <a:pt x="374134" y="125554"/>
                  </a:lnTo>
                  <a:lnTo>
                    <a:pt x="337362" y="150395"/>
                  </a:lnTo>
                  <a:lnTo>
                    <a:pt x="302067" y="177168"/>
                  </a:lnTo>
                  <a:lnTo>
                    <a:pt x="268325" y="205796"/>
                  </a:lnTo>
                  <a:lnTo>
                    <a:pt x="236212" y="236204"/>
                  </a:lnTo>
                  <a:lnTo>
                    <a:pt x="205803" y="268316"/>
                  </a:lnTo>
                  <a:lnTo>
                    <a:pt x="177174" y="302057"/>
                  </a:lnTo>
                  <a:lnTo>
                    <a:pt x="150401" y="337350"/>
                  </a:lnTo>
                  <a:lnTo>
                    <a:pt x="125559" y="374122"/>
                  </a:lnTo>
                  <a:lnTo>
                    <a:pt x="102724" y="412295"/>
                  </a:lnTo>
                  <a:lnTo>
                    <a:pt x="81971" y="451794"/>
                  </a:lnTo>
                  <a:lnTo>
                    <a:pt x="63377" y="492543"/>
                  </a:lnTo>
                  <a:lnTo>
                    <a:pt x="47016" y="534468"/>
                  </a:lnTo>
                  <a:lnTo>
                    <a:pt x="32965" y="577491"/>
                  </a:lnTo>
                  <a:lnTo>
                    <a:pt x="21299" y="621538"/>
                  </a:lnTo>
                  <a:lnTo>
                    <a:pt x="12094" y="666533"/>
                  </a:lnTo>
                  <a:lnTo>
                    <a:pt x="5425" y="712401"/>
                  </a:lnTo>
                  <a:lnTo>
                    <a:pt x="1369" y="759065"/>
                  </a:lnTo>
                  <a:lnTo>
                    <a:pt x="0" y="806450"/>
                  </a:lnTo>
                  <a:lnTo>
                    <a:pt x="0" y="4032224"/>
                  </a:lnTo>
                  <a:lnTo>
                    <a:pt x="1369" y="4079610"/>
                  </a:lnTo>
                  <a:lnTo>
                    <a:pt x="5425" y="4126276"/>
                  </a:lnTo>
                  <a:lnTo>
                    <a:pt x="12094" y="4172144"/>
                  </a:lnTo>
                  <a:lnTo>
                    <a:pt x="21299" y="4217141"/>
                  </a:lnTo>
                  <a:lnTo>
                    <a:pt x="32965" y="4261189"/>
                  </a:lnTo>
                  <a:lnTo>
                    <a:pt x="47016" y="4304214"/>
                  </a:lnTo>
                  <a:lnTo>
                    <a:pt x="63377" y="4346140"/>
                  </a:lnTo>
                  <a:lnTo>
                    <a:pt x="81971" y="4386891"/>
                  </a:lnTo>
                  <a:lnTo>
                    <a:pt x="102724" y="4426391"/>
                  </a:lnTo>
                  <a:lnTo>
                    <a:pt x="125559" y="4464565"/>
                  </a:lnTo>
                  <a:lnTo>
                    <a:pt x="150401" y="4501337"/>
                  </a:lnTo>
                  <a:lnTo>
                    <a:pt x="177174" y="4536632"/>
                  </a:lnTo>
                  <a:lnTo>
                    <a:pt x="205803" y="4570374"/>
                  </a:lnTo>
                  <a:lnTo>
                    <a:pt x="236212" y="4602487"/>
                  </a:lnTo>
                  <a:lnTo>
                    <a:pt x="268325" y="4632896"/>
                  </a:lnTo>
                  <a:lnTo>
                    <a:pt x="302067" y="4661525"/>
                  </a:lnTo>
                  <a:lnTo>
                    <a:pt x="337362" y="4688298"/>
                  </a:lnTo>
                  <a:lnTo>
                    <a:pt x="374134" y="4713140"/>
                  </a:lnTo>
                  <a:lnTo>
                    <a:pt x="412308" y="4735975"/>
                  </a:lnTo>
                  <a:lnTo>
                    <a:pt x="451808" y="4756728"/>
                  </a:lnTo>
                  <a:lnTo>
                    <a:pt x="492559" y="4775322"/>
                  </a:lnTo>
                  <a:lnTo>
                    <a:pt x="534485" y="4791683"/>
                  </a:lnTo>
                  <a:lnTo>
                    <a:pt x="577510" y="4805734"/>
                  </a:lnTo>
                  <a:lnTo>
                    <a:pt x="621558" y="4817400"/>
                  </a:lnTo>
                  <a:lnTo>
                    <a:pt x="666555" y="4826605"/>
                  </a:lnTo>
                  <a:lnTo>
                    <a:pt x="712423" y="4833274"/>
                  </a:lnTo>
                  <a:lnTo>
                    <a:pt x="759089" y="4837330"/>
                  </a:lnTo>
                  <a:lnTo>
                    <a:pt x="806475" y="4838700"/>
                  </a:lnTo>
                  <a:lnTo>
                    <a:pt x="10974069" y="4838700"/>
                  </a:lnTo>
                  <a:lnTo>
                    <a:pt x="11021454" y="4837330"/>
                  </a:lnTo>
                  <a:lnTo>
                    <a:pt x="11068118" y="4833274"/>
                  </a:lnTo>
                  <a:lnTo>
                    <a:pt x="11113986" y="4826605"/>
                  </a:lnTo>
                  <a:lnTo>
                    <a:pt x="11158981" y="4817400"/>
                  </a:lnTo>
                  <a:lnTo>
                    <a:pt x="11203028" y="4805734"/>
                  </a:lnTo>
                  <a:lnTo>
                    <a:pt x="11246051" y="4791683"/>
                  </a:lnTo>
                  <a:lnTo>
                    <a:pt x="11287976" y="4775322"/>
                  </a:lnTo>
                  <a:lnTo>
                    <a:pt x="11328725" y="4756728"/>
                  </a:lnTo>
                  <a:lnTo>
                    <a:pt x="11368224" y="4735975"/>
                  </a:lnTo>
                  <a:lnTo>
                    <a:pt x="11406397" y="4713140"/>
                  </a:lnTo>
                  <a:lnTo>
                    <a:pt x="11443169" y="4688298"/>
                  </a:lnTo>
                  <a:lnTo>
                    <a:pt x="11478462" y="4661525"/>
                  </a:lnTo>
                  <a:lnTo>
                    <a:pt x="11512203" y="4632896"/>
                  </a:lnTo>
                  <a:lnTo>
                    <a:pt x="11544315" y="4602487"/>
                  </a:lnTo>
                  <a:lnTo>
                    <a:pt x="11574723" y="4570374"/>
                  </a:lnTo>
                  <a:lnTo>
                    <a:pt x="11603351" y="4536632"/>
                  </a:lnTo>
                  <a:lnTo>
                    <a:pt x="11630124" y="4501337"/>
                  </a:lnTo>
                  <a:lnTo>
                    <a:pt x="11654965" y="4464565"/>
                  </a:lnTo>
                  <a:lnTo>
                    <a:pt x="11677799" y="4426391"/>
                  </a:lnTo>
                  <a:lnTo>
                    <a:pt x="11698551" y="4386891"/>
                  </a:lnTo>
                  <a:lnTo>
                    <a:pt x="11717145" y="4346140"/>
                  </a:lnTo>
                  <a:lnTo>
                    <a:pt x="11733504" y="4304214"/>
                  </a:lnTo>
                  <a:lnTo>
                    <a:pt x="11747555" y="4261189"/>
                  </a:lnTo>
                  <a:lnTo>
                    <a:pt x="11759221" y="4217141"/>
                  </a:lnTo>
                  <a:lnTo>
                    <a:pt x="11768425" y="4172144"/>
                  </a:lnTo>
                  <a:lnTo>
                    <a:pt x="11775094" y="4126276"/>
                  </a:lnTo>
                  <a:lnTo>
                    <a:pt x="11779150" y="4079610"/>
                  </a:lnTo>
                  <a:lnTo>
                    <a:pt x="11780519" y="4032224"/>
                  </a:lnTo>
                  <a:lnTo>
                    <a:pt x="11780519" y="806450"/>
                  </a:lnTo>
                  <a:lnTo>
                    <a:pt x="11779150" y="759065"/>
                  </a:lnTo>
                  <a:lnTo>
                    <a:pt x="11775094" y="712401"/>
                  </a:lnTo>
                  <a:lnTo>
                    <a:pt x="11768425" y="666533"/>
                  </a:lnTo>
                  <a:lnTo>
                    <a:pt x="11759221" y="621538"/>
                  </a:lnTo>
                  <a:lnTo>
                    <a:pt x="11747555" y="577491"/>
                  </a:lnTo>
                  <a:lnTo>
                    <a:pt x="11733504" y="534468"/>
                  </a:lnTo>
                  <a:lnTo>
                    <a:pt x="11717145" y="492543"/>
                  </a:lnTo>
                  <a:lnTo>
                    <a:pt x="11698551" y="451794"/>
                  </a:lnTo>
                  <a:lnTo>
                    <a:pt x="11677799" y="412295"/>
                  </a:lnTo>
                  <a:lnTo>
                    <a:pt x="11654965" y="374122"/>
                  </a:lnTo>
                  <a:lnTo>
                    <a:pt x="11630124" y="337350"/>
                  </a:lnTo>
                  <a:lnTo>
                    <a:pt x="11603351" y="302057"/>
                  </a:lnTo>
                  <a:lnTo>
                    <a:pt x="11574723" y="268316"/>
                  </a:lnTo>
                  <a:lnTo>
                    <a:pt x="11544315" y="236204"/>
                  </a:lnTo>
                  <a:lnTo>
                    <a:pt x="11512203" y="205796"/>
                  </a:lnTo>
                  <a:lnTo>
                    <a:pt x="11478462" y="177168"/>
                  </a:lnTo>
                  <a:lnTo>
                    <a:pt x="11443169" y="150395"/>
                  </a:lnTo>
                  <a:lnTo>
                    <a:pt x="11406397" y="125554"/>
                  </a:lnTo>
                  <a:lnTo>
                    <a:pt x="11368224" y="102720"/>
                  </a:lnTo>
                  <a:lnTo>
                    <a:pt x="11328725" y="81968"/>
                  </a:lnTo>
                  <a:lnTo>
                    <a:pt x="11287976" y="63374"/>
                  </a:lnTo>
                  <a:lnTo>
                    <a:pt x="11246051" y="47015"/>
                  </a:lnTo>
                  <a:lnTo>
                    <a:pt x="11203028" y="32964"/>
                  </a:lnTo>
                  <a:lnTo>
                    <a:pt x="11158981" y="21298"/>
                  </a:lnTo>
                  <a:lnTo>
                    <a:pt x="11113986" y="12094"/>
                  </a:lnTo>
                  <a:lnTo>
                    <a:pt x="11068118" y="5425"/>
                  </a:lnTo>
                  <a:lnTo>
                    <a:pt x="11021454" y="1369"/>
                  </a:lnTo>
                  <a:lnTo>
                    <a:pt x="10974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0" y="806450"/>
                  </a:moveTo>
                  <a:lnTo>
                    <a:pt x="1369" y="759065"/>
                  </a:lnTo>
                  <a:lnTo>
                    <a:pt x="5425" y="712401"/>
                  </a:lnTo>
                  <a:lnTo>
                    <a:pt x="12094" y="666533"/>
                  </a:lnTo>
                  <a:lnTo>
                    <a:pt x="21299" y="621538"/>
                  </a:lnTo>
                  <a:lnTo>
                    <a:pt x="32965" y="577491"/>
                  </a:lnTo>
                  <a:lnTo>
                    <a:pt x="47016" y="534468"/>
                  </a:lnTo>
                  <a:lnTo>
                    <a:pt x="63377" y="492543"/>
                  </a:lnTo>
                  <a:lnTo>
                    <a:pt x="81971" y="451794"/>
                  </a:lnTo>
                  <a:lnTo>
                    <a:pt x="102724" y="412295"/>
                  </a:lnTo>
                  <a:lnTo>
                    <a:pt x="125559" y="374122"/>
                  </a:lnTo>
                  <a:lnTo>
                    <a:pt x="150401" y="337350"/>
                  </a:lnTo>
                  <a:lnTo>
                    <a:pt x="177174" y="302057"/>
                  </a:lnTo>
                  <a:lnTo>
                    <a:pt x="205803" y="268316"/>
                  </a:lnTo>
                  <a:lnTo>
                    <a:pt x="236212" y="236204"/>
                  </a:lnTo>
                  <a:lnTo>
                    <a:pt x="268325" y="205796"/>
                  </a:lnTo>
                  <a:lnTo>
                    <a:pt x="302067" y="177168"/>
                  </a:lnTo>
                  <a:lnTo>
                    <a:pt x="337362" y="150395"/>
                  </a:lnTo>
                  <a:lnTo>
                    <a:pt x="374134" y="125554"/>
                  </a:lnTo>
                  <a:lnTo>
                    <a:pt x="412308" y="102720"/>
                  </a:lnTo>
                  <a:lnTo>
                    <a:pt x="451808" y="81968"/>
                  </a:lnTo>
                  <a:lnTo>
                    <a:pt x="492559" y="63374"/>
                  </a:lnTo>
                  <a:lnTo>
                    <a:pt x="534485" y="47015"/>
                  </a:lnTo>
                  <a:lnTo>
                    <a:pt x="577510" y="32964"/>
                  </a:lnTo>
                  <a:lnTo>
                    <a:pt x="621558" y="21298"/>
                  </a:lnTo>
                  <a:lnTo>
                    <a:pt x="666555" y="12094"/>
                  </a:lnTo>
                  <a:lnTo>
                    <a:pt x="712423" y="5425"/>
                  </a:lnTo>
                  <a:lnTo>
                    <a:pt x="759089" y="1369"/>
                  </a:lnTo>
                  <a:lnTo>
                    <a:pt x="806475" y="0"/>
                  </a:lnTo>
                  <a:lnTo>
                    <a:pt x="10974069" y="0"/>
                  </a:lnTo>
                  <a:lnTo>
                    <a:pt x="11021454" y="1369"/>
                  </a:lnTo>
                  <a:lnTo>
                    <a:pt x="11068118" y="5425"/>
                  </a:lnTo>
                  <a:lnTo>
                    <a:pt x="11113986" y="12094"/>
                  </a:lnTo>
                  <a:lnTo>
                    <a:pt x="11158981" y="21298"/>
                  </a:lnTo>
                  <a:lnTo>
                    <a:pt x="11203028" y="32964"/>
                  </a:lnTo>
                  <a:lnTo>
                    <a:pt x="11246051" y="47015"/>
                  </a:lnTo>
                  <a:lnTo>
                    <a:pt x="11287976" y="63374"/>
                  </a:lnTo>
                  <a:lnTo>
                    <a:pt x="11328725" y="81968"/>
                  </a:lnTo>
                  <a:lnTo>
                    <a:pt x="11368224" y="102720"/>
                  </a:lnTo>
                  <a:lnTo>
                    <a:pt x="11406397" y="125554"/>
                  </a:lnTo>
                  <a:lnTo>
                    <a:pt x="11443169" y="150395"/>
                  </a:lnTo>
                  <a:lnTo>
                    <a:pt x="11478462" y="177168"/>
                  </a:lnTo>
                  <a:lnTo>
                    <a:pt x="11512203" y="205796"/>
                  </a:lnTo>
                  <a:lnTo>
                    <a:pt x="11544315" y="236204"/>
                  </a:lnTo>
                  <a:lnTo>
                    <a:pt x="11574723" y="268316"/>
                  </a:lnTo>
                  <a:lnTo>
                    <a:pt x="11603351" y="302057"/>
                  </a:lnTo>
                  <a:lnTo>
                    <a:pt x="11630124" y="337350"/>
                  </a:lnTo>
                  <a:lnTo>
                    <a:pt x="11654965" y="374122"/>
                  </a:lnTo>
                  <a:lnTo>
                    <a:pt x="11677799" y="412295"/>
                  </a:lnTo>
                  <a:lnTo>
                    <a:pt x="11698551" y="451794"/>
                  </a:lnTo>
                  <a:lnTo>
                    <a:pt x="11717145" y="492543"/>
                  </a:lnTo>
                  <a:lnTo>
                    <a:pt x="11733504" y="534468"/>
                  </a:lnTo>
                  <a:lnTo>
                    <a:pt x="11747555" y="577491"/>
                  </a:lnTo>
                  <a:lnTo>
                    <a:pt x="11759221" y="621538"/>
                  </a:lnTo>
                  <a:lnTo>
                    <a:pt x="11768425" y="666533"/>
                  </a:lnTo>
                  <a:lnTo>
                    <a:pt x="11775094" y="712401"/>
                  </a:lnTo>
                  <a:lnTo>
                    <a:pt x="11779150" y="759065"/>
                  </a:lnTo>
                  <a:lnTo>
                    <a:pt x="11780519" y="806450"/>
                  </a:lnTo>
                  <a:lnTo>
                    <a:pt x="11780519" y="4032224"/>
                  </a:lnTo>
                  <a:lnTo>
                    <a:pt x="11779150" y="4079610"/>
                  </a:lnTo>
                  <a:lnTo>
                    <a:pt x="11775094" y="4126276"/>
                  </a:lnTo>
                  <a:lnTo>
                    <a:pt x="11768425" y="4172144"/>
                  </a:lnTo>
                  <a:lnTo>
                    <a:pt x="11759221" y="4217141"/>
                  </a:lnTo>
                  <a:lnTo>
                    <a:pt x="11747555" y="4261189"/>
                  </a:lnTo>
                  <a:lnTo>
                    <a:pt x="11733504" y="4304214"/>
                  </a:lnTo>
                  <a:lnTo>
                    <a:pt x="11717145" y="4346140"/>
                  </a:lnTo>
                  <a:lnTo>
                    <a:pt x="11698551" y="4386891"/>
                  </a:lnTo>
                  <a:lnTo>
                    <a:pt x="11677799" y="4426391"/>
                  </a:lnTo>
                  <a:lnTo>
                    <a:pt x="11654965" y="4464565"/>
                  </a:lnTo>
                  <a:lnTo>
                    <a:pt x="11630124" y="4501337"/>
                  </a:lnTo>
                  <a:lnTo>
                    <a:pt x="11603351" y="4536632"/>
                  </a:lnTo>
                  <a:lnTo>
                    <a:pt x="11574723" y="4570374"/>
                  </a:lnTo>
                  <a:lnTo>
                    <a:pt x="11544315" y="4602487"/>
                  </a:lnTo>
                  <a:lnTo>
                    <a:pt x="11512203" y="4632896"/>
                  </a:lnTo>
                  <a:lnTo>
                    <a:pt x="11478462" y="4661525"/>
                  </a:lnTo>
                  <a:lnTo>
                    <a:pt x="11443169" y="4688298"/>
                  </a:lnTo>
                  <a:lnTo>
                    <a:pt x="11406397" y="4713140"/>
                  </a:lnTo>
                  <a:lnTo>
                    <a:pt x="11368224" y="4735975"/>
                  </a:lnTo>
                  <a:lnTo>
                    <a:pt x="11328725" y="4756728"/>
                  </a:lnTo>
                  <a:lnTo>
                    <a:pt x="11287976" y="4775322"/>
                  </a:lnTo>
                  <a:lnTo>
                    <a:pt x="11246051" y="4791683"/>
                  </a:lnTo>
                  <a:lnTo>
                    <a:pt x="11203028" y="4805734"/>
                  </a:lnTo>
                  <a:lnTo>
                    <a:pt x="11158981" y="4817400"/>
                  </a:lnTo>
                  <a:lnTo>
                    <a:pt x="11113986" y="4826605"/>
                  </a:lnTo>
                  <a:lnTo>
                    <a:pt x="11068118" y="4833274"/>
                  </a:lnTo>
                  <a:lnTo>
                    <a:pt x="11021454" y="4837330"/>
                  </a:lnTo>
                  <a:lnTo>
                    <a:pt x="10974069" y="4838700"/>
                  </a:lnTo>
                  <a:lnTo>
                    <a:pt x="806475" y="4838700"/>
                  </a:lnTo>
                  <a:lnTo>
                    <a:pt x="759089" y="4837330"/>
                  </a:lnTo>
                  <a:lnTo>
                    <a:pt x="712423" y="4833274"/>
                  </a:lnTo>
                  <a:lnTo>
                    <a:pt x="666555" y="4826605"/>
                  </a:lnTo>
                  <a:lnTo>
                    <a:pt x="621558" y="4817400"/>
                  </a:lnTo>
                  <a:lnTo>
                    <a:pt x="577510" y="4805734"/>
                  </a:lnTo>
                  <a:lnTo>
                    <a:pt x="534485" y="4791683"/>
                  </a:lnTo>
                  <a:lnTo>
                    <a:pt x="492559" y="4775322"/>
                  </a:lnTo>
                  <a:lnTo>
                    <a:pt x="451808" y="4756728"/>
                  </a:lnTo>
                  <a:lnTo>
                    <a:pt x="412308" y="4735975"/>
                  </a:lnTo>
                  <a:lnTo>
                    <a:pt x="374134" y="4713140"/>
                  </a:lnTo>
                  <a:lnTo>
                    <a:pt x="337362" y="4688298"/>
                  </a:lnTo>
                  <a:lnTo>
                    <a:pt x="302067" y="4661525"/>
                  </a:lnTo>
                  <a:lnTo>
                    <a:pt x="268325" y="4632896"/>
                  </a:lnTo>
                  <a:lnTo>
                    <a:pt x="236212" y="4602487"/>
                  </a:lnTo>
                  <a:lnTo>
                    <a:pt x="205803" y="4570374"/>
                  </a:lnTo>
                  <a:lnTo>
                    <a:pt x="177174" y="4536632"/>
                  </a:lnTo>
                  <a:lnTo>
                    <a:pt x="150401" y="4501337"/>
                  </a:lnTo>
                  <a:lnTo>
                    <a:pt x="125559" y="4464565"/>
                  </a:lnTo>
                  <a:lnTo>
                    <a:pt x="102724" y="4426391"/>
                  </a:lnTo>
                  <a:lnTo>
                    <a:pt x="81971" y="4386891"/>
                  </a:lnTo>
                  <a:lnTo>
                    <a:pt x="63377" y="4346140"/>
                  </a:lnTo>
                  <a:lnTo>
                    <a:pt x="47016" y="4304214"/>
                  </a:lnTo>
                  <a:lnTo>
                    <a:pt x="32965" y="4261189"/>
                  </a:lnTo>
                  <a:lnTo>
                    <a:pt x="21299" y="4217141"/>
                  </a:lnTo>
                  <a:lnTo>
                    <a:pt x="12094" y="4172144"/>
                  </a:lnTo>
                  <a:lnTo>
                    <a:pt x="5425" y="4126276"/>
                  </a:lnTo>
                  <a:lnTo>
                    <a:pt x="1369" y="4079610"/>
                  </a:lnTo>
                  <a:lnTo>
                    <a:pt x="0" y="4032224"/>
                  </a:lnTo>
                  <a:lnTo>
                    <a:pt x="0" y="806450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Activity:</a:t>
            </a:r>
            <a:r>
              <a:rPr spc="150" dirty="0"/>
              <a:t> </a:t>
            </a:r>
            <a:r>
              <a:rPr spc="-135" dirty="0"/>
              <a:t>Forcast’s</a:t>
            </a:r>
            <a:r>
              <a:rPr spc="114" dirty="0"/>
              <a:t> </a:t>
            </a:r>
            <a:r>
              <a:rPr spc="-155" dirty="0"/>
              <a:t>new</a:t>
            </a:r>
            <a:r>
              <a:rPr spc="155" dirty="0"/>
              <a:t> </a:t>
            </a:r>
            <a:r>
              <a:rPr spc="-355" dirty="0"/>
              <a:t>PDP</a:t>
            </a:r>
            <a:r>
              <a:rPr spc="155" dirty="0"/>
              <a:t> </a:t>
            </a:r>
            <a:r>
              <a:rPr spc="-125" dirty="0"/>
              <a:t>Part</a:t>
            </a:r>
            <a:r>
              <a:rPr spc="155" dirty="0"/>
              <a:t> </a:t>
            </a:r>
            <a:r>
              <a:rPr spc="210" dirty="0"/>
              <a:t>1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1789176"/>
            <a:ext cx="5234940" cy="45567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Goals</a:t>
            </a:r>
            <a:r>
              <a:rPr spc="135" dirty="0"/>
              <a:t> </a:t>
            </a:r>
            <a:r>
              <a:rPr spc="-130" dirty="0"/>
              <a:t>and</a:t>
            </a:r>
            <a:r>
              <a:rPr spc="125" dirty="0"/>
              <a:t> </a:t>
            </a:r>
            <a:r>
              <a:rPr spc="-50" dirty="0"/>
              <a:t>targets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342514"/>
            <a:ext cx="9613900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Learn</a:t>
            </a:r>
            <a:r>
              <a:rPr sz="28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how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convert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mockups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reality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with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HTML</a:t>
            </a:r>
            <a:r>
              <a:rPr sz="280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and</a:t>
            </a:r>
            <a:r>
              <a:rPr sz="28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4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CSS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AutoNum type="arabicPeriod"/>
            </a:pPr>
            <a:endParaRPr sz="405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</a:t>
            </a:r>
            <a:r>
              <a:rPr sz="28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n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</a:t>
            </a:r>
            <a:r>
              <a:rPr sz="28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w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t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us</a:t>
            </a:r>
            <a:r>
              <a:rPr sz="2800"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M</a:t>
            </a:r>
            <a:r>
              <a:rPr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g</a:t>
            </a:r>
            <a:r>
              <a:rPr sz="2800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en</a:t>
            </a:r>
            <a:r>
              <a:rPr sz="28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</a:t>
            </a:r>
            <a:r>
              <a:rPr sz="28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AutoNum type="arabicPeriod"/>
            </a:pPr>
            <a:endParaRPr sz="405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Learn</a:t>
            </a:r>
            <a:r>
              <a:rPr sz="28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how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to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code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responsively</a:t>
            </a:r>
            <a:r>
              <a:rPr sz="2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(mobile</a:t>
            </a:r>
            <a:r>
              <a:rPr sz="2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+</a:t>
            </a:r>
            <a:r>
              <a:rPr sz="28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desktop</a:t>
            </a:r>
            <a:r>
              <a:rPr sz="28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compatibility)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Goals</a:t>
            </a:r>
            <a:r>
              <a:rPr spc="135" dirty="0"/>
              <a:t> </a:t>
            </a:r>
            <a:r>
              <a:rPr spc="-130" dirty="0"/>
              <a:t>and</a:t>
            </a:r>
            <a:r>
              <a:rPr spc="125" dirty="0"/>
              <a:t> </a:t>
            </a:r>
            <a:r>
              <a:rPr spc="-50" dirty="0"/>
              <a:t>targets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706879"/>
            <a:ext cx="9887712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594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What’s</a:t>
            </a:r>
            <a:r>
              <a:rPr spc="150" dirty="0"/>
              <a:t> </a:t>
            </a:r>
            <a:r>
              <a:rPr spc="-135" dirty="0"/>
              <a:t>Visual</a:t>
            </a:r>
            <a:r>
              <a:rPr spc="135" dirty="0"/>
              <a:t> </a:t>
            </a:r>
            <a:r>
              <a:rPr spc="-75" dirty="0"/>
              <a:t>Studio</a:t>
            </a:r>
            <a:r>
              <a:rPr spc="110" dirty="0"/>
              <a:t> </a:t>
            </a:r>
            <a:r>
              <a:rPr spc="-200" dirty="0"/>
              <a:t>Code?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24355" y="1557527"/>
            <a:ext cx="9413875" cy="5036820"/>
            <a:chOff x="1324355" y="1557527"/>
            <a:chExt cx="9413875" cy="50368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895" y="1557527"/>
              <a:ext cx="9284208" cy="5036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24356" y="1676399"/>
              <a:ext cx="1639570" cy="2550160"/>
            </a:xfrm>
            <a:custGeom>
              <a:avLst/>
              <a:gdLst/>
              <a:ahLst/>
              <a:cxnLst/>
              <a:rect l="l" t="t" r="r" b="b"/>
              <a:pathLst>
                <a:path w="1639570" h="2550160">
                  <a:moveTo>
                    <a:pt x="777748" y="2435352"/>
                  </a:moveTo>
                  <a:lnTo>
                    <a:pt x="701548" y="2397252"/>
                  </a:lnTo>
                  <a:lnTo>
                    <a:pt x="549148" y="2321052"/>
                  </a:lnTo>
                  <a:lnTo>
                    <a:pt x="549148" y="2397252"/>
                  </a:lnTo>
                  <a:lnTo>
                    <a:pt x="0" y="2397252"/>
                  </a:lnTo>
                  <a:lnTo>
                    <a:pt x="0" y="2473452"/>
                  </a:lnTo>
                  <a:lnTo>
                    <a:pt x="549148" y="2473452"/>
                  </a:lnTo>
                  <a:lnTo>
                    <a:pt x="549148" y="2549652"/>
                  </a:lnTo>
                  <a:lnTo>
                    <a:pt x="701548" y="2473452"/>
                  </a:lnTo>
                  <a:lnTo>
                    <a:pt x="777748" y="2435352"/>
                  </a:lnTo>
                  <a:close/>
                </a:path>
                <a:path w="1639570" h="2550160">
                  <a:moveTo>
                    <a:pt x="1639316" y="114300"/>
                  </a:moveTo>
                  <a:lnTo>
                    <a:pt x="1563116" y="76200"/>
                  </a:lnTo>
                  <a:lnTo>
                    <a:pt x="1410716" y="0"/>
                  </a:lnTo>
                  <a:lnTo>
                    <a:pt x="1410716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1410716" y="152400"/>
                  </a:lnTo>
                  <a:lnTo>
                    <a:pt x="1410716" y="228600"/>
                  </a:lnTo>
                  <a:lnTo>
                    <a:pt x="1563116" y="152400"/>
                  </a:lnTo>
                  <a:lnTo>
                    <a:pt x="1639316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4629" y="3806190"/>
            <a:ext cx="823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File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ex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lo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27" y="151041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Tabs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/Open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1619" y="3208020"/>
            <a:ext cx="1661160" cy="228600"/>
          </a:xfrm>
          <a:custGeom>
            <a:avLst/>
            <a:gdLst/>
            <a:ahLst/>
            <a:cxnLst/>
            <a:rect l="l" t="t" r="r" b="b"/>
            <a:pathLst>
              <a:path w="166115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66115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661159" h="228600">
                <a:moveTo>
                  <a:pt x="1660652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660652" y="152400"/>
                </a:lnTo>
                <a:lnTo>
                  <a:pt x="166065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92790" y="2999994"/>
            <a:ext cx="600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6797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140" dirty="0"/>
              <a:t> </a:t>
            </a:r>
            <a:r>
              <a:rPr spc="-215" dirty="0"/>
              <a:t>makes</a:t>
            </a:r>
            <a:r>
              <a:rPr spc="125" dirty="0"/>
              <a:t> </a:t>
            </a:r>
            <a:r>
              <a:rPr spc="-140" dirty="0"/>
              <a:t>forcast.com.au?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14755" y="3288791"/>
            <a:ext cx="1181100" cy="715010"/>
            <a:chOff x="714755" y="3288791"/>
            <a:chExt cx="1181100" cy="7150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3288791"/>
              <a:ext cx="714756" cy="714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511" y="3535679"/>
              <a:ext cx="466344" cy="467868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014472" y="2080260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79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5"/>
                </a:lnTo>
                <a:lnTo>
                  <a:pt x="150875" y="905255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79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72" y="3192779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4472" y="4303776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1270" y="2368422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HT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123" y="3480307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1592" y="4591634"/>
            <a:ext cx="971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9802" y="1738630"/>
            <a:ext cx="874394" cy="3075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0" dirty="0">
                <a:solidFill>
                  <a:srgbClr val="FFFFFF"/>
                </a:solidFill>
                <a:latin typeface="Microsoft Sans Serif"/>
                <a:cs typeface="Microsoft Sans Serif"/>
              </a:rPr>
              <a:t>{</a:t>
            </a:r>
            <a:endParaRPr sz="20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0548" y="1667002"/>
            <a:ext cx="912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92568" y="2086355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6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6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6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2568" y="3197351"/>
            <a:ext cx="2146300" cy="905510"/>
          </a:xfrm>
          <a:custGeom>
            <a:avLst/>
            <a:gdLst/>
            <a:ahLst/>
            <a:cxnLst/>
            <a:rect l="l" t="t" r="r" b="b"/>
            <a:pathLst>
              <a:path w="2146300" h="905510">
                <a:moveTo>
                  <a:pt x="0" y="150875"/>
                </a:moveTo>
                <a:lnTo>
                  <a:pt x="7693" y="103193"/>
                </a:lnTo>
                <a:lnTo>
                  <a:pt x="29114" y="61776"/>
                </a:lnTo>
                <a:lnTo>
                  <a:pt x="61776" y="29114"/>
                </a:lnTo>
                <a:lnTo>
                  <a:pt x="103193" y="7693"/>
                </a:lnTo>
                <a:lnTo>
                  <a:pt x="150875" y="0"/>
                </a:lnTo>
                <a:lnTo>
                  <a:pt x="1994915" y="0"/>
                </a:lnTo>
                <a:lnTo>
                  <a:pt x="2042598" y="7693"/>
                </a:lnTo>
                <a:lnTo>
                  <a:pt x="2084015" y="29114"/>
                </a:lnTo>
                <a:lnTo>
                  <a:pt x="2116677" y="61776"/>
                </a:lnTo>
                <a:lnTo>
                  <a:pt x="2138098" y="103193"/>
                </a:lnTo>
                <a:lnTo>
                  <a:pt x="2145791" y="150875"/>
                </a:lnTo>
                <a:lnTo>
                  <a:pt x="2145791" y="754380"/>
                </a:lnTo>
                <a:lnTo>
                  <a:pt x="2138098" y="802062"/>
                </a:lnTo>
                <a:lnTo>
                  <a:pt x="2116677" y="843479"/>
                </a:lnTo>
                <a:lnTo>
                  <a:pt x="2084015" y="876141"/>
                </a:lnTo>
                <a:lnTo>
                  <a:pt x="2042598" y="897562"/>
                </a:lnTo>
                <a:lnTo>
                  <a:pt x="1994915" y="905256"/>
                </a:lnTo>
                <a:lnTo>
                  <a:pt x="150875" y="905256"/>
                </a:lnTo>
                <a:lnTo>
                  <a:pt x="103193" y="897562"/>
                </a:lnTo>
                <a:lnTo>
                  <a:pt x="61776" y="876141"/>
                </a:lnTo>
                <a:lnTo>
                  <a:pt x="29114" y="843479"/>
                </a:lnTo>
                <a:lnTo>
                  <a:pt x="7693" y="802062"/>
                </a:lnTo>
                <a:lnTo>
                  <a:pt x="0" y="754380"/>
                </a:lnTo>
                <a:lnTo>
                  <a:pt x="0" y="150875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0071" y="2372359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PHP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2911" y="3484829"/>
            <a:ext cx="707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MySQL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38235" y="1671954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6403" y="2086355"/>
            <a:ext cx="848868" cy="8473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5652" y="3313176"/>
            <a:ext cx="641603" cy="6400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82896" y="4475988"/>
            <a:ext cx="530351" cy="6080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8111" y="2237232"/>
            <a:ext cx="1059179" cy="5730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78695" y="3288791"/>
            <a:ext cx="719327" cy="71780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768340" y="2801111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1208913" y="0"/>
                </a:moveTo>
                <a:lnTo>
                  <a:pt x="1208913" y="228600"/>
                </a:lnTo>
                <a:lnTo>
                  <a:pt x="1361313" y="152400"/>
                </a:lnTo>
                <a:lnTo>
                  <a:pt x="1247013" y="152400"/>
                </a:lnTo>
                <a:lnTo>
                  <a:pt x="1247013" y="76200"/>
                </a:lnTo>
                <a:lnTo>
                  <a:pt x="1361313" y="76200"/>
                </a:lnTo>
                <a:lnTo>
                  <a:pt x="1208913" y="0"/>
                </a:lnTo>
                <a:close/>
              </a:path>
              <a:path w="1437640" h="228600">
                <a:moveTo>
                  <a:pt x="1208913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08913" y="152400"/>
                </a:lnTo>
                <a:lnTo>
                  <a:pt x="1208913" y="76200"/>
                </a:lnTo>
                <a:close/>
              </a:path>
              <a:path w="1437640" h="228600">
                <a:moveTo>
                  <a:pt x="1361313" y="76200"/>
                </a:moveTo>
                <a:lnTo>
                  <a:pt x="1247013" y="76200"/>
                </a:lnTo>
                <a:lnTo>
                  <a:pt x="1247013" y="152400"/>
                </a:lnTo>
                <a:lnTo>
                  <a:pt x="1361313" y="152400"/>
                </a:lnTo>
                <a:lnTo>
                  <a:pt x="1437513" y="114300"/>
                </a:lnTo>
                <a:lnTo>
                  <a:pt x="13613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8340" y="3087623"/>
            <a:ext cx="1437640" cy="228600"/>
          </a:xfrm>
          <a:custGeom>
            <a:avLst/>
            <a:gdLst/>
            <a:ahLst/>
            <a:cxnLst/>
            <a:rect l="l" t="t" r="r" b="b"/>
            <a:pathLst>
              <a:path w="143764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3764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37640" h="228600">
                <a:moveTo>
                  <a:pt x="1437513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437513" y="152400"/>
                </a:lnTo>
                <a:lnTo>
                  <a:pt x="1437513" y="762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4750" y="6039103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4916" y="6039103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735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What</a:t>
            </a:r>
            <a:r>
              <a:rPr spc="130" dirty="0"/>
              <a:t> </a:t>
            </a:r>
            <a:r>
              <a:rPr spc="-114" dirty="0"/>
              <a:t>is</a:t>
            </a:r>
            <a:r>
              <a:rPr spc="130" dirty="0"/>
              <a:t> </a:t>
            </a:r>
            <a:r>
              <a:rPr spc="-310" dirty="0"/>
              <a:t>HTML/CSS?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169667"/>
            <a:ext cx="1034224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latin typeface="Microsoft Sans Serif"/>
                <a:cs typeface="Microsoft Sans Serif"/>
              </a:rPr>
              <a:t>HTML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Hyper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Text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Markup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Language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240" dirty="0">
                <a:latin typeface="Microsoft Sans Serif"/>
                <a:cs typeface="Microsoft Sans Serif"/>
              </a:rPr>
              <a:t>Use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for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structure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75" dirty="0">
                <a:latin typeface="Microsoft Sans Serif"/>
                <a:cs typeface="Microsoft Sans Serif"/>
              </a:rPr>
              <a:t>Outlines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the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elements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on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a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page.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E.g.,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headings,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images,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links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415" dirty="0">
                <a:latin typeface="Microsoft Sans Serif"/>
                <a:cs typeface="Microsoft Sans Serif"/>
              </a:rPr>
              <a:t>CSS</a:t>
            </a:r>
            <a:r>
              <a:rPr sz="3000" spc="85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350" dirty="0">
                <a:latin typeface="Microsoft Sans Serif"/>
                <a:cs typeface="Microsoft Sans Serif"/>
              </a:rPr>
              <a:t>C</a:t>
            </a:r>
            <a:r>
              <a:rPr sz="3000" spc="-265" dirty="0">
                <a:latin typeface="Microsoft Sans Serif"/>
                <a:cs typeface="Microsoft Sans Serif"/>
              </a:rPr>
              <a:t>a</a:t>
            </a:r>
            <a:r>
              <a:rPr sz="3000" spc="-190" dirty="0">
                <a:latin typeface="Microsoft Sans Serif"/>
                <a:cs typeface="Microsoft Sans Serif"/>
              </a:rPr>
              <a:t>s</a:t>
            </a:r>
            <a:r>
              <a:rPr sz="3000" spc="-185" dirty="0">
                <a:latin typeface="Microsoft Sans Serif"/>
                <a:cs typeface="Microsoft Sans Serif"/>
              </a:rPr>
              <a:t>c</a:t>
            </a:r>
            <a:r>
              <a:rPr sz="3000" spc="-95" dirty="0">
                <a:latin typeface="Microsoft Sans Serif"/>
                <a:cs typeface="Microsoft Sans Serif"/>
              </a:rPr>
              <a:t>a</a:t>
            </a:r>
            <a:r>
              <a:rPr sz="3000" spc="-85" dirty="0">
                <a:latin typeface="Microsoft Sans Serif"/>
                <a:cs typeface="Microsoft Sans Serif"/>
              </a:rPr>
              <a:t>d</a:t>
            </a:r>
            <a:r>
              <a:rPr sz="3000" spc="-15" dirty="0">
                <a:latin typeface="Microsoft Sans Serif"/>
                <a:cs typeface="Microsoft Sans Serif"/>
              </a:rPr>
              <a:t>in</a:t>
            </a:r>
            <a:r>
              <a:rPr sz="3000" spc="-10" dirty="0">
                <a:latin typeface="Microsoft Sans Serif"/>
                <a:cs typeface="Microsoft Sans Serif"/>
              </a:rPr>
              <a:t>g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Sty</a:t>
            </a:r>
            <a:r>
              <a:rPr sz="3000" spc="-45" dirty="0">
                <a:latin typeface="Microsoft Sans Serif"/>
                <a:cs typeface="Microsoft Sans Serif"/>
              </a:rPr>
              <a:t>l</a:t>
            </a:r>
            <a:r>
              <a:rPr sz="3000" spc="-95" dirty="0">
                <a:latin typeface="Microsoft Sans Serif"/>
                <a:cs typeface="Microsoft Sans Serif"/>
              </a:rPr>
              <a:t>e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Sheet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175" dirty="0">
                <a:latin typeface="Microsoft Sans Serif"/>
                <a:cs typeface="Microsoft Sans Serif"/>
              </a:rPr>
              <a:t>Used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to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control</a:t>
            </a:r>
            <a:r>
              <a:rPr sz="3000" spc="8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page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design</a:t>
            </a:r>
            <a:r>
              <a:rPr sz="3000" spc="7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and</a:t>
            </a:r>
            <a:r>
              <a:rPr sz="3000" spc="90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layout</a:t>
            </a:r>
            <a:endParaRPr sz="3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3000" spc="-100" dirty="0">
                <a:latin typeface="Microsoft Sans Serif"/>
                <a:cs typeface="Microsoft Sans Serif"/>
              </a:rPr>
              <a:t>Colors,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sizes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-30" dirty="0">
                <a:latin typeface="Microsoft Sans Serif"/>
                <a:cs typeface="Microsoft Sans Serif"/>
              </a:rPr>
              <a:t>fonts</a:t>
            </a:r>
            <a:r>
              <a:rPr sz="3000" spc="7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etc.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1769" y="2146045"/>
            <a:ext cx="2515870" cy="2142490"/>
            <a:chOff x="9081769" y="2146045"/>
            <a:chExt cx="2515870" cy="2142490"/>
          </a:xfrm>
        </p:grpSpPr>
        <p:sp>
          <p:nvSpPr>
            <p:cNvPr id="4" name="object 4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2105659" y="0"/>
                  </a:moveTo>
                  <a:lnTo>
                    <a:pt x="346455" y="0"/>
                  </a:lnTo>
                  <a:lnTo>
                    <a:pt x="299434" y="3161"/>
                  </a:lnTo>
                  <a:lnTo>
                    <a:pt x="254338" y="12372"/>
                  </a:lnTo>
                  <a:lnTo>
                    <a:pt x="211580" y="27219"/>
                  </a:lnTo>
                  <a:lnTo>
                    <a:pt x="171572" y="47291"/>
                  </a:lnTo>
                  <a:lnTo>
                    <a:pt x="134727" y="72174"/>
                  </a:lnTo>
                  <a:lnTo>
                    <a:pt x="101457" y="101457"/>
                  </a:lnTo>
                  <a:lnTo>
                    <a:pt x="72174" y="134727"/>
                  </a:lnTo>
                  <a:lnTo>
                    <a:pt x="47291" y="171572"/>
                  </a:lnTo>
                  <a:lnTo>
                    <a:pt x="27219" y="211580"/>
                  </a:lnTo>
                  <a:lnTo>
                    <a:pt x="12372" y="254338"/>
                  </a:lnTo>
                  <a:lnTo>
                    <a:pt x="3161" y="299434"/>
                  </a:lnTo>
                  <a:lnTo>
                    <a:pt x="0" y="346455"/>
                  </a:lnTo>
                  <a:lnTo>
                    <a:pt x="0" y="1732279"/>
                  </a:lnTo>
                  <a:lnTo>
                    <a:pt x="3161" y="1779301"/>
                  </a:lnTo>
                  <a:lnTo>
                    <a:pt x="12372" y="1824397"/>
                  </a:lnTo>
                  <a:lnTo>
                    <a:pt x="27219" y="1867155"/>
                  </a:lnTo>
                  <a:lnTo>
                    <a:pt x="47291" y="1907163"/>
                  </a:lnTo>
                  <a:lnTo>
                    <a:pt x="72174" y="1944008"/>
                  </a:lnTo>
                  <a:lnTo>
                    <a:pt x="101457" y="1977278"/>
                  </a:lnTo>
                  <a:lnTo>
                    <a:pt x="134727" y="2006561"/>
                  </a:lnTo>
                  <a:lnTo>
                    <a:pt x="171572" y="2031444"/>
                  </a:lnTo>
                  <a:lnTo>
                    <a:pt x="211580" y="2051516"/>
                  </a:lnTo>
                  <a:lnTo>
                    <a:pt x="254338" y="2066363"/>
                  </a:lnTo>
                  <a:lnTo>
                    <a:pt x="299434" y="2075574"/>
                  </a:lnTo>
                  <a:lnTo>
                    <a:pt x="346455" y="2078735"/>
                  </a:lnTo>
                  <a:lnTo>
                    <a:pt x="2105659" y="2078735"/>
                  </a:lnTo>
                  <a:lnTo>
                    <a:pt x="2152681" y="2075574"/>
                  </a:lnTo>
                  <a:lnTo>
                    <a:pt x="2197777" y="2066363"/>
                  </a:lnTo>
                  <a:lnTo>
                    <a:pt x="2240535" y="2051516"/>
                  </a:lnTo>
                  <a:lnTo>
                    <a:pt x="2280543" y="2031444"/>
                  </a:lnTo>
                  <a:lnTo>
                    <a:pt x="2317388" y="2006561"/>
                  </a:lnTo>
                  <a:lnTo>
                    <a:pt x="2350658" y="1977278"/>
                  </a:lnTo>
                  <a:lnTo>
                    <a:pt x="2379941" y="1944008"/>
                  </a:lnTo>
                  <a:lnTo>
                    <a:pt x="2404824" y="1907163"/>
                  </a:lnTo>
                  <a:lnTo>
                    <a:pt x="2424896" y="1867155"/>
                  </a:lnTo>
                  <a:lnTo>
                    <a:pt x="2439743" y="1824397"/>
                  </a:lnTo>
                  <a:lnTo>
                    <a:pt x="2448954" y="1779301"/>
                  </a:lnTo>
                  <a:lnTo>
                    <a:pt x="2452115" y="1732279"/>
                  </a:lnTo>
                  <a:lnTo>
                    <a:pt x="2452115" y="346455"/>
                  </a:lnTo>
                  <a:lnTo>
                    <a:pt x="2448954" y="299434"/>
                  </a:lnTo>
                  <a:lnTo>
                    <a:pt x="2439743" y="254338"/>
                  </a:lnTo>
                  <a:lnTo>
                    <a:pt x="2424896" y="211580"/>
                  </a:lnTo>
                  <a:lnTo>
                    <a:pt x="2404824" y="171572"/>
                  </a:lnTo>
                  <a:lnTo>
                    <a:pt x="2379941" y="134727"/>
                  </a:lnTo>
                  <a:lnTo>
                    <a:pt x="2350658" y="101457"/>
                  </a:lnTo>
                  <a:lnTo>
                    <a:pt x="2317388" y="72174"/>
                  </a:lnTo>
                  <a:lnTo>
                    <a:pt x="2280543" y="47291"/>
                  </a:lnTo>
                  <a:lnTo>
                    <a:pt x="2240535" y="27219"/>
                  </a:lnTo>
                  <a:lnTo>
                    <a:pt x="2197777" y="12372"/>
                  </a:lnTo>
                  <a:lnTo>
                    <a:pt x="2152681" y="3161"/>
                  </a:lnTo>
                  <a:lnTo>
                    <a:pt x="2105659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0" y="346455"/>
                  </a:moveTo>
                  <a:lnTo>
                    <a:pt x="3161" y="299434"/>
                  </a:lnTo>
                  <a:lnTo>
                    <a:pt x="12372" y="254338"/>
                  </a:lnTo>
                  <a:lnTo>
                    <a:pt x="27219" y="211580"/>
                  </a:lnTo>
                  <a:lnTo>
                    <a:pt x="47291" y="171572"/>
                  </a:lnTo>
                  <a:lnTo>
                    <a:pt x="72174" y="134727"/>
                  </a:lnTo>
                  <a:lnTo>
                    <a:pt x="101457" y="101457"/>
                  </a:lnTo>
                  <a:lnTo>
                    <a:pt x="134727" y="72174"/>
                  </a:lnTo>
                  <a:lnTo>
                    <a:pt x="171572" y="47291"/>
                  </a:lnTo>
                  <a:lnTo>
                    <a:pt x="211580" y="27219"/>
                  </a:lnTo>
                  <a:lnTo>
                    <a:pt x="254338" y="12372"/>
                  </a:lnTo>
                  <a:lnTo>
                    <a:pt x="299434" y="3161"/>
                  </a:lnTo>
                  <a:lnTo>
                    <a:pt x="346455" y="0"/>
                  </a:lnTo>
                  <a:lnTo>
                    <a:pt x="2105659" y="0"/>
                  </a:lnTo>
                  <a:lnTo>
                    <a:pt x="2152681" y="3161"/>
                  </a:lnTo>
                  <a:lnTo>
                    <a:pt x="2197777" y="12372"/>
                  </a:lnTo>
                  <a:lnTo>
                    <a:pt x="2240535" y="27219"/>
                  </a:lnTo>
                  <a:lnTo>
                    <a:pt x="2280543" y="47291"/>
                  </a:lnTo>
                  <a:lnTo>
                    <a:pt x="2317388" y="72174"/>
                  </a:lnTo>
                  <a:lnTo>
                    <a:pt x="2350658" y="101457"/>
                  </a:lnTo>
                  <a:lnTo>
                    <a:pt x="2379941" y="134727"/>
                  </a:lnTo>
                  <a:lnTo>
                    <a:pt x="2404824" y="171572"/>
                  </a:lnTo>
                  <a:lnTo>
                    <a:pt x="2424896" y="211580"/>
                  </a:lnTo>
                  <a:lnTo>
                    <a:pt x="2439743" y="254338"/>
                  </a:lnTo>
                  <a:lnTo>
                    <a:pt x="2448954" y="299434"/>
                  </a:lnTo>
                  <a:lnTo>
                    <a:pt x="2452115" y="346455"/>
                  </a:lnTo>
                  <a:lnTo>
                    <a:pt x="2452115" y="1732279"/>
                  </a:lnTo>
                  <a:lnTo>
                    <a:pt x="2448954" y="1779301"/>
                  </a:lnTo>
                  <a:lnTo>
                    <a:pt x="2439743" y="1824397"/>
                  </a:lnTo>
                  <a:lnTo>
                    <a:pt x="2424896" y="1867155"/>
                  </a:lnTo>
                  <a:lnTo>
                    <a:pt x="2404824" y="1907163"/>
                  </a:lnTo>
                  <a:lnTo>
                    <a:pt x="2379941" y="1944008"/>
                  </a:lnTo>
                  <a:lnTo>
                    <a:pt x="2350658" y="1977278"/>
                  </a:lnTo>
                  <a:lnTo>
                    <a:pt x="2317388" y="2006561"/>
                  </a:lnTo>
                  <a:lnTo>
                    <a:pt x="2280543" y="2031444"/>
                  </a:lnTo>
                  <a:lnTo>
                    <a:pt x="2240535" y="2051516"/>
                  </a:lnTo>
                  <a:lnTo>
                    <a:pt x="2197777" y="2066363"/>
                  </a:lnTo>
                  <a:lnTo>
                    <a:pt x="2152681" y="2075574"/>
                  </a:lnTo>
                  <a:lnTo>
                    <a:pt x="2105659" y="2078735"/>
                  </a:lnTo>
                  <a:lnTo>
                    <a:pt x="346455" y="2078735"/>
                  </a:lnTo>
                  <a:lnTo>
                    <a:pt x="299434" y="2075574"/>
                  </a:lnTo>
                  <a:lnTo>
                    <a:pt x="254338" y="2066363"/>
                  </a:lnTo>
                  <a:lnTo>
                    <a:pt x="211580" y="2051516"/>
                  </a:lnTo>
                  <a:lnTo>
                    <a:pt x="171572" y="2031444"/>
                  </a:lnTo>
                  <a:lnTo>
                    <a:pt x="134727" y="2006561"/>
                  </a:lnTo>
                  <a:lnTo>
                    <a:pt x="101457" y="1977278"/>
                  </a:lnTo>
                  <a:lnTo>
                    <a:pt x="72174" y="1944008"/>
                  </a:lnTo>
                  <a:lnTo>
                    <a:pt x="47291" y="1907163"/>
                  </a:lnTo>
                  <a:lnTo>
                    <a:pt x="27219" y="1867155"/>
                  </a:lnTo>
                  <a:lnTo>
                    <a:pt x="12372" y="1824397"/>
                  </a:lnTo>
                  <a:lnTo>
                    <a:pt x="3161" y="1779301"/>
                  </a:lnTo>
                  <a:lnTo>
                    <a:pt x="0" y="1732279"/>
                  </a:lnTo>
                  <a:lnTo>
                    <a:pt x="0" y="346455"/>
                  </a:lnTo>
                  <a:close/>
                </a:path>
              </a:pathLst>
            </a:custGeom>
            <a:ln w="63500">
              <a:solidFill>
                <a:srgbClr val="FFDE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384291" y="2177795"/>
            <a:ext cx="2453640" cy="2062480"/>
          </a:xfrm>
          <a:custGeom>
            <a:avLst/>
            <a:gdLst/>
            <a:ahLst/>
            <a:cxnLst/>
            <a:rect l="l" t="t" r="r" b="b"/>
            <a:pathLst>
              <a:path w="2453640" h="2062479">
                <a:moveTo>
                  <a:pt x="0" y="343662"/>
                </a:moveTo>
                <a:lnTo>
                  <a:pt x="3138" y="297041"/>
                </a:lnTo>
                <a:lnTo>
                  <a:pt x="12280" y="252324"/>
                </a:lnTo>
                <a:lnTo>
                  <a:pt x="27015" y="209919"/>
                </a:lnTo>
                <a:lnTo>
                  <a:pt x="46933" y="170236"/>
                </a:lnTo>
                <a:lnTo>
                  <a:pt x="71624" y="133686"/>
                </a:lnTo>
                <a:lnTo>
                  <a:pt x="100679" y="100679"/>
                </a:lnTo>
                <a:lnTo>
                  <a:pt x="133686" y="71624"/>
                </a:lnTo>
                <a:lnTo>
                  <a:pt x="170236" y="46933"/>
                </a:lnTo>
                <a:lnTo>
                  <a:pt x="209919" y="27015"/>
                </a:lnTo>
                <a:lnTo>
                  <a:pt x="252324" y="12280"/>
                </a:lnTo>
                <a:lnTo>
                  <a:pt x="297041" y="3138"/>
                </a:lnTo>
                <a:lnTo>
                  <a:pt x="343662" y="0"/>
                </a:lnTo>
                <a:lnTo>
                  <a:pt x="2109978" y="0"/>
                </a:lnTo>
                <a:lnTo>
                  <a:pt x="2156598" y="3138"/>
                </a:lnTo>
                <a:lnTo>
                  <a:pt x="2201315" y="12280"/>
                </a:lnTo>
                <a:lnTo>
                  <a:pt x="2243720" y="27015"/>
                </a:lnTo>
                <a:lnTo>
                  <a:pt x="2283403" y="46933"/>
                </a:lnTo>
                <a:lnTo>
                  <a:pt x="2319953" y="71624"/>
                </a:lnTo>
                <a:lnTo>
                  <a:pt x="2352960" y="100679"/>
                </a:lnTo>
                <a:lnTo>
                  <a:pt x="2382015" y="133686"/>
                </a:lnTo>
                <a:lnTo>
                  <a:pt x="2406706" y="170236"/>
                </a:lnTo>
                <a:lnTo>
                  <a:pt x="2426624" y="209919"/>
                </a:lnTo>
                <a:lnTo>
                  <a:pt x="2441359" y="252324"/>
                </a:lnTo>
                <a:lnTo>
                  <a:pt x="2450501" y="297041"/>
                </a:lnTo>
                <a:lnTo>
                  <a:pt x="2453640" y="343662"/>
                </a:lnTo>
                <a:lnTo>
                  <a:pt x="2453640" y="1718309"/>
                </a:lnTo>
                <a:lnTo>
                  <a:pt x="2450501" y="1764930"/>
                </a:lnTo>
                <a:lnTo>
                  <a:pt x="2441359" y="1809647"/>
                </a:lnTo>
                <a:lnTo>
                  <a:pt x="2426624" y="1852052"/>
                </a:lnTo>
                <a:lnTo>
                  <a:pt x="2406706" y="1891735"/>
                </a:lnTo>
                <a:lnTo>
                  <a:pt x="2382015" y="1928285"/>
                </a:lnTo>
                <a:lnTo>
                  <a:pt x="2352960" y="1961292"/>
                </a:lnTo>
                <a:lnTo>
                  <a:pt x="2319953" y="1990347"/>
                </a:lnTo>
                <a:lnTo>
                  <a:pt x="2283403" y="2015038"/>
                </a:lnTo>
                <a:lnTo>
                  <a:pt x="2243720" y="2034956"/>
                </a:lnTo>
                <a:lnTo>
                  <a:pt x="2201315" y="2049691"/>
                </a:lnTo>
                <a:lnTo>
                  <a:pt x="2156598" y="2058833"/>
                </a:lnTo>
                <a:lnTo>
                  <a:pt x="2109978" y="2061971"/>
                </a:lnTo>
                <a:lnTo>
                  <a:pt x="343662" y="2061971"/>
                </a:lnTo>
                <a:lnTo>
                  <a:pt x="297041" y="2058833"/>
                </a:lnTo>
                <a:lnTo>
                  <a:pt x="252324" y="2049691"/>
                </a:lnTo>
                <a:lnTo>
                  <a:pt x="209919" y="2034956"/>
                </a:lnTo>
                <a:lnTo>
                  <a:pt x="170236" y="2015038"/>
                </a:lnTo>
                <a:lnTo>
                  <a:pt x="133686" y="1990347"/>
                </a:lnTo>
                <a:lnTo>
                  <a:pt x="100679" y="1961292"/>
                </a:lnTo>
                <a:lnTo>
                  <a:pt x="71624" y="1928285"/>
                </a:lnTo>
                <a:lnTo>
                  <a:pt x="46933" y="1891735"/>
                </a:lnTo>
                <a:lnTo>
                  <a:pt x="27015" y="1852052"/>
                </a:lnTo>
                <a:lnTo>
                  <a:pt x="12280" y="1809647"/>
                </a:lnTo>
                <a:lnTo>
                  <a:pt x="3138" y="1764930"/>
                </a:lnTo>
                <a:lnTo>
                  <a:pt x="0" y="1718309"/>
                </a:lnTo>
                <a:lnTo>
                  <a:pt x="0" y="343662"/>
                </a:lnTo>
                <a:close/>
              </a:path>
            </a:pathLst>
          </a:custGeom>
          <a:ln w="635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7255" y="2177795"/>
            <a:ext cx="2452370" cy="2062480"/>
          </a:xfrm>
          <a:custGeom>
            <a:avLst/>
            <a:gdLst/>
            <a:ahLst/>
            <a:cxnLst/>
            <a:rect l="l" t="t" r="r" b="b"/>
            <a:pathLst>
              <a:path w="2452370" h="2062479">
                <a:moveTo>
                  <a:pt x="0" y="343662"/>
                </a:moveTo>
                <a:lnTo>
                  <a:pt x="3138" y="297041"/>
                </a:lnTo>
                <a:lnTo>
                  <a:pt x="12280" y="252324"/>
                </a:lnTo>
                <a:lnTo>
                  <a:pt x="27015" y="209919"/>
                </a:lnTo>
                <a:lnTo>
                  <a:pt x="46933" y="170236"/>
                </a:lnTo>
                <a:lnTo>
                  <a:pt x="71624" y="133686"/>
                </a:lnTo>
                <a:lnTo>
                  <a:pt x="100679" y="100679"/>
                </a:lnTo>
                <a:lnTo>
                  <a:pt x="133686" y="71624"/>
                </a:lnTo>
                <a:lnTo>
                  <a:pt x="170236" y="46933"/>
                </a:lnTo>
                <a:lnTo>
                  <a:pt x="209919" y="27015"/>
                </a:lnTo>
                <a:lnTo>
                  <a:pt x="252324" y="12280"/>
                </a:lnTo>
                <a:lnTo>
                  <a:pt x="297041" y="3138"/>
                </a:lnTo>
                <a:lnTo>
                  <a:pt x="343662" y="0"/>
                </a:lnTo>
                <a:lnTo>
                  <a:pt x="2108454" y="0"/>
                </a:lnTo>
                <a:lnTo>
                  <a:pt x="2155074" y="3138"/>
                </a:lnTo>
                <a:lnTo>
                  <a:pt x="2199791" y="12280"/>
                </a:lnTo>
                <a:lnTo>
                  <a:pt x="2242196" y="27015"/>
                </a:lnTo>
                <a:lnTo>
                  <a:pt x="2281879" y="46933"/>
                </a:lnTo>
                <a:lnTo>
                  <a:pt x="2318429" y="71624"/>
                </a:lnTo>
                <a:lnTo>
                  <a:pt x="2351436" y="100679"/>
                </a:lnTo>
                <a:lnTo>
                  <a:pt x="2380491" y="133686"/>
                </a:lnTo>
                <a:lnTo>
                  <a:pt x="2405182" y="170236"/>
                </a:lnTo>
                <a:lnTo>
                  <a:pt x="2425100" y="209919"/>
                </a:lnTo>
                <a:lnTo>
                  <a:pt x="2439835" y="252324"/>
                </a:lnTo>
                <a:lnTo>
                  <a:pt x="2448977" y="297041"/>
                </a:lnTo>
                <a:lnTo>
                  <a:pt x="2452116" y="343662"/>
                </a:lnTo>
                <a:lnTo>
                  <a:pt x="2452116" y="1718309"/>
                </a:lnTo>
                <a:lnTo>
                  <a:pt x="2448977" y="1764930"/>
                </a:lnTo>
                <a:lnTo>
                  <a:pt x="2439835" y="1809647"/>
                </a:lnTo>
                <a:lnTo>
                  <a:pt x="2425100" y="1852052"/>
                </a:lnTo>
                <a:lnTo>
                  <a:pt x="2405182" y="1891735"/>
                </a:lnTo>
                <a:lnTo>
                  <a:pt x="2380491" y="1928285"/>
                </a:lnTo>
                <a:lnTo>
                  <a:pt x="2351436" y="1961292"/>
                </a:lnTo>
                <a:lnTo>
                  <a:pt x="2318429" y="1990347"/>
                </a:lnTo>
                <a:lnTo>
                  <a:pt x="2281879" y="2015038"/>
                </a:lnTo>
                <a:lnTo>
                  <a:pt x="2242196" y="2034956"/>
                </a:lnTo>
                <a:lnTo>
                  <a:pt x="2199791" y="2049691"/>
                </a:lnTo>
                <a:lnTo>
                  <a:pt x="2155074" y="2058833"/>
                </a:lnTo>
                <a:lnTo>
                  <a:pt x="2108454" y="2061971"/>
                </a:lnTo>
                <a:lnTo>
                  <a:pt x="343662" y="2061971"/>
                </a:lnTo>
                <a:lnTo>
                  <a:pt x="297041" y="2058833"/>
                </a:lnTo>
                <a:lnTo>
                  <a:pt x="252324" y="2049691"/>
                </a:lnTo>
                <a:lnTo>
                  <a:pt x="209919" y="2034956"/>
                </a:lnTo>
                <a:lnTo>
                  <a:pt x="170236" y="2015038"/>
                </a:lnTo>
                <a:lnTo>
                  <a:pt x="133686" y="1990347"/>
                </a:lnTo>
                <a:lnTo>
                  <a:pt x="100679" y="1961292"/>
                </a:lnTo>
                <a:lnTo>
                  <a:pt x="71624" y="1928285"/>
                </a:lnTo>
                <a:lnTo>
                  <a:pt x="46933" y="1891735"/>
                </a:lnTo>
                <a:lnTo>
                  <a:pt x="27015" y="1852052"/>
                </a:lnTo>
                <a:lnTo>
                  <a:pt x="12280" y="1809647"/>
                </a:lnTo>
                <a:lnTo>
                  <a:pt x="3138" y="1764930"/>
                </a:lnTo>
                <a:lnTo>
                  <a:pt x="0" y="1718309"/>
                </a:lnTo>
                <a:lnTo>
                  <a:pt x="0" y="343662"/>
                </a:lnTo>
                <a:close/>
              </a:path>
            </a:pathLst>
          </a:custGeom>
          <a:ln w="635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If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50" dirty="0"/>
              <a:t> </a:t>
            </a:r>
            <a:r>
              <a:rPr spc="-110" dirty="0"/>
              <a:t>web</a:t>
            </a:r>
            <a:r>
              <a:rPr spc="140" dirty="0"/>
              <a:t> </a:t>
            </a:r>
            <a:r>
              <a:rPr spc="-114" dirty="0"/>
              <a:t>page</a:t>
            </a:r>
            <a:r>
              <a:rPr spc="130" dirty="0"/>
              <a:t> </a:t>
            </a:r>
            <a:r>
              <a:rPr spc="-225" dirty="0"/>
              <a:t>was</a:t>
            </a:r>
            <a:r>
              <a:rPr spc="150" dirty="0"/>
              <a:t> </a:t>
            </a:r>
            <a:r>
              <a:rPr spc="-50" dirty="0"/>
              <a:t>like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60" dirty="0"/>
              <a:t> </a:t>
            </a:r>
            <a:r>
              <a:rPr spc="190" dirty="0"/>
              <a:t>person…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856232"/>
            <a:ext cx="1203959" cy="35737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5844" y="1856232"/>
            <a:ext cx="1370076" cy="357377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776971" y="1856232"/>
            <a:ext cx="1792605" cy="3573779"/>
            <a:chOff x="7776971" y="1856232"/>
            <a:chExt cx="1792605" cy="3573779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971" y="1856232"/>
              <a:ext cx="1446276" cy="35737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91" y="1955292"/>
              <a:ext cx="565403" cy="64617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560432" y="2542159"/>
            <a:ext cx="1635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60432" y="3006979"/>
            <a:ext cx="1163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ntrol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1769" y="2146045"/>
            <a:ext cx="2515870" cy="2142490"/>
            <a:chOff x="9081769" y="2146045"/>
            <a:chExt cx="2515870" cy="2142490"/>
          </a:xfrm>
        </p:grpSpPr>
        <p:sp>
          <p:nvSpPr>
            <p:cNvPr id="4" name="object 4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2105659" y="0"/>
                  </a:moveTo>
                  <a:lnTo>
                    <a:pt x="346455" y="0"/>
                  </a:lnTo>
                  <a:lnTo>
                    <a:pt x="299434" y="3161"/>
                  </a:lnTo>
                  <a:lnTo>
                    <a:pt x="254338" y="12372"/>
                  </a:lnTo>
                  <a:lnTo>
                    <a:pt x="211580" y="27219"/>
                  </a:lnTo>
                  <a:lnTo>
                    <a:pt x="171572" y="47291"/>
                  </a:lnTo>
                  <a:lnTo>
                    <a:pt x="134727" y="72174"/>
                  </a:lnTo>
                  <a:lnTo>
                    <a:pt x="101457" y="101457"/>
                  </a:lnTo>
                  <a:lnTo>
                    <a:pt x="72174" y="134727"/>
                  </a:lnTo>
                  <a:lnTo>
                    <a:pt x="47291" y="171572"/>
                  </a:lnTo>
                  <a:lnTo>
                    <a:pt x="27219" y="211580"/>
                  </a:lnTo>
                  <a:lnTo>
                    <a:pt x="12372" y="254338"/>
                  </a:lnTo>
                  <a:lnTo>
                    <a:pt x="3161" y="299434"/>
                  </a:lnTo>
                  <a:lnTo>
                    <a:pt x="0" y="346455"/>
                  </a:lnTo>
                  <a:lnTo>
                    <a:pt x="0" y="1732279"/>
                  </a:lnTo>
                  <a:lnTo>
                    <a:pt x="3161" y="1779301"/>
                  </a:lnTo>
                  <a:lnTo>
                    <a:pt x="12372" y="1824397"/>
                  </a:lnTo>
                  <a:lnTo>
                    <a:pt x="27219" y="1867155"/>
                  </a:lnTo>
                  <a:lnTo>
                    <a:pt x="47291" y="1907163"/>
                  </a:lnTo>
                  <a:lnTo>
                    <a:pt x="72174" y="1944008"/>
                  </a:lnTo>
                  <a:lnTo>
                    <a:pt x="101457" y="1977278"/>
                  </a:lnTo>
                  <a:lnTo>
                    <a:pt x="134727" y="2006561"/>
                  </a:lnTo>
                  <a:lnTo>
                    <a:pt x="171572" y="2031444"/>
                  </a:lnTo>
                  <a:lnTo>
                    <a:pt x="211580" y="2051516"/>
                  </a:lnTo>
                  <a:lnTo>
                    <a:pt x="254338" y="2066363"/>
                  </a:lnTo>
                  <a:lnTo>
                    <a:pt x="299434" y="2075574"/>
                  </a:lnTo>
                  <a:lnTo>
                    <a:pt x="346455" y="2078735"/>
                  </a:lnTo>
                  <a:lnTo>
                    <a:pt x="2105659" y="2078735"/>
                  </a:lnTo>
                  <a:lnTo>
                    <a:pt x="2152681" y="2075574"/>
                  </a:lnTo>
                  <a:lnTo>
                    <a:pt x="2197777" y="2066363"/>
                  </a:lnTo>
                  <a:lnTo>
                    <a:pt x="2240535" y="2051516"/>
                  </a:lnTo>
                  <a:lnTo>
                    <a:pt x="2280543" y="2031444"/>
                  </a:lnTo>
                  <a:lnTo>
                    <a:pt x="2317388" y="2006561"/>
                  </a:lnTo>
                  <a:lnTo>
                    <a:pt x="2350658" y="1977278"/>
                  </a:lnTo>
                  <a:lnTo>
                    <a:pt x="2379941" y="1944008"/>
                  </a:lnTo>
                  <a:lnTo>
                    <a:pt x="2404824" y="1907163"/>
                  </a:lnTo>
                  <a:lnTo>
                    <a:pt x="2424896" y="1867155"/>
                  </a:lnTo>
                  <a:lnTo>
                    <a:pt x="2439743" y="1824397"/>
                  </a:lnTo>
                  <a:lnTo>
                    <a:pt x="2448954" y="1779301"/>
                  </a:lnTo>
                  <a:lnTo>
                    <a:pt x="2452115" y="1732279"/>
                  </a:lnTo>
                  <a:lnTo>
                    <a:pt x="2452115" y="346455"/>
                  </a:lnTo>
                  <a:lnTo>
                    <a:pt x="2448954" y="299434"/>
                  </a:lnTo>
                  <a:lnTo>
                    <a:pt x="2439743" y="254338"/>
                  </a:lnTo>
                  <a:lnTo>
                    <a:pt x="2424896" y="211580"/>
                  </a:lnTo>
                  <a:lnTo>
                    <a:pt x="2404824" y="171572"/>
                  </a:lnTo>
                  <a:lnTo>
                    <a:pt x="2379941" y="134727"/>
                  </a:lnTo>
                  <a:lnTo>
                    <a:pt x="2350658" y="101457"/>
                  </a:lnTo>
                  <a:lnTo>
                    <a:pt x="2317388" y="72174"/>
                  </a:lnTo>
                  <a:lnTo>
                    <a:pt x="2280543" y="47291"/>
                  </a:lnTo>
                  <a:lnTo>
                    <a:pt x="2240535" y="27219"/>
                  </a:lnTo>
                  <a:lnTo>
                    <a:pt x="2197777" y="12372"/>
                  </a:lnTo>
                  <a:lnTo>
                    <a:pt x="2152681" y="3161"/>
                  </a:lnTo>
                  <a:lnTo>
                    <a:pt x="2105659" y="0"/>
                  </a:lnTo>
                  <a:close/>
                </a:path>
              </a:pathLst>
            </a:custGeom>
            <a:solidFill>
              <a:srgbClr val="FFD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19" y="2177795"/>
              <a:ext cx="2452370" cy="2078989"/>
            </a:xfrm>
            <a:custGeom>
              <a:avLst/>
              <a:gdLst/>
              <a:ahLst/>
              <a:cxnLst/>
              <a:rect l="l" t="t" r="r" b="b"/>
              <a:pathLst>
                <a:path w="2452370" h="2078989">
                  <a:moveTo>
                    <a:pt x="0" y="346455"/>
                  </a:moveTo>
                  <a:lnTo>
                    <a:pt x="3161" y="299434"/>
                  </a:lnTo>
                  <a:lnTo>
                    <a:pt x="12372" y="254338"/>
                  </a:lnTo>
                  <a:lnTo>
                    <a:pt x="27219" y="211580"/>
                  </a:lnTo>
                  <a:lnTo>
                    <a:pt x="47291" y="171572"/>
                  </a:lnTo>
                  <a:lnTo>
                    <a:pt x="72174" y="134727"/>
                  </a:lnTo>
                  <a:lnTo>
                    <a:pt x="101457" y="101457"/>
                  </a:lnTo>
                  <a:lnTo>
                    <a:pt x="134727" y="72174"/>
                  </a:lnTo>
                  <a:lnTo>
                    <a:pt x="171572" y="47291"/>
                  </a:lnTo>
                  <a:lnTo>
                    <a:pt x="211580" y="27219"/>
                  </a:lnTo>
                  <a:lnTo>
                    <a:pt x="254338" y="12372"/>
                  </a:lnTo>
                  <a:lnTo>
                    <a:pt x="299434" y="3161"/>
                  </a:lnTo>
                  <a:lnTo>
                    <a:pt x="346455" y="0"/>
                  </a:lnTo>
                  <a:lnTo>
                    <a:pt x="2105659" y="0"/>
                  </a:lnTo>
                  <a:lnTo>
                    <a:pt x="2152681" y="3161"/>
                  </a:lnTo>
                  <a:lnTo>
                    <a:pt x="2197777" y="12372"/>
                  </a:lnTo>
                  <a:lnTo>
                    <a:pt x="2240535" y="27219"/>
                  </a:lnTo>
                  <a:lnTo>
                    <a:pt x="2280543" y="47291"/>
                  </a:lnTo>
                  <a:lnTo>
                    <a:pt x="2317388" y="72174"/>
                  </a:lnTo>
                  <a:lnTo>
                    <a:pt x="2350658" y="101457"/>
                  </a:lnTo>
                  <a:lnTo>
                    <a:pt x="2379941" y="134727"/>
                  </a:lnTo>
                  <a:lnTo>
                    <a:pt x="2404824" y="171572"/>
                  </a:lnTo>
                  <a:lnTo>
                    <a:pt x="2424896" y="211580"/>
                  </a:lnTo>
                  <a:lnTo>
                    <a:pt x="2439743" y="254338"/>
                  </a:lnTo>
                  <a:lnTo>
                    <a:pt x="2448954" y="299434"/>
                  </a:lnTo>
                  <a:lnTo>
                    <a:pt x="2452115" y="346455"/>
                  </a:lnTo>
                  <a:lnTo>
                    <a:pt x="2452115" y="1732279"/>
                  </a:lnTo>
                  <a:lnTo>
                    <a:pt x="2448954" y="1779301"/>
                  </a:lnTo>
                  <a:lnTo>
                    <a:pt x="2439743" y="1824397"/>
                  </a:lnTo>
                  <a:lnTo>
                    <a:pt x="2424896" y="1867155"/>
                  </a:lnTo>
                  <a:lnTo>
                    <a:pt x="2404824" y="1907163"/>
                  </a:lnTo>
                  <a:lnTo>
                    <a:pt x="2379941" y="1944008"/>
                  </a:lnTo>
                  <a:lnTo>
                    <a:pt x="2350658" y="1977278"/>
                  </a:lnTo>
                  <a:lnTo>
                    <a:pt x="2317388" y="2006561"/>
                  </a:lnTo>
                  <a:lnTo>
                    <a:pt x="2280543" y="2031444"/>
                  </a:lnTo>
                  <a:lnTo>
                    <a:pt x="2240535" y="2051516"/>
                  </a:lnTo>
                  <a:lnTo>
                    <a:pt x="2197777" y="2066363"/>
                  </a:lnTo>
                  <a:lnTo>
                    <a:pt x="2152681" y="2075574"/>
                  </a:lnTo>
                  <a:lnTo>
                    <a:pt x="2105659" y="2078735"/>
                  </a:lnTo>
                  <a:lnTo>
                    <a:pt x="346455" y="2078735"/>
                  </a:lnTo>
                  <a:lnTo>
                    <a:pt x="299434" y="2075574"/>
                  </a:lnTo>
                  <a:lnTo>
                    <a:pt x="254338" y="2066363"/>
                  </a:lnTo>
                  <a:lnTo>
                    <a:pt x="211580" y="2051516"/>
                  </a:lnTo>
                  <a:lnTo>
                    <a:pt x="171572" y="2031444"/>
                  </a:lnTo>
                  <a:lnTo>
                    <a:pt x="134727" y="2006561"/>
                  </a:lnTo>
                  <a:lnTo>
                    <a:pt x="101457" y="1977278"/>
                  </a:lnTo>
                  <a:lnTo>
                    <a:pt x="72174" y="1944008"/>
                  </a:lnTo>
                  <a:lnTo>
                    <a:pt x="47291" y="1907163"/>
                  </a:lnTo>
                  <a:lnTo>
                    <a:pt x="27219" y="1867155"/>
                  </a:lnTo>
                  <a:lnTo>
                    <a:pt x="12372" y="1824397"/>
                  </a:lnTo>
                  <a:lnTo>
                    <a:pt x="3161" y="1779301"/>
                  </a:lnTo>
                  <a:lnTo>
                    <a:pt x="0" y="1732279"/>
                  </a:lnTo>
                  <a:lnTo>
                    <a:pt x="0" y="346455"/>
                  </a:lnTo>
                  <a:close/>
                </a:path>
              </a:pathLst>
            </a:custGeom>
            <a:ln w="63500">
              <a:solidFill>
                <a:srgbClr val="FFDE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52541" y="2146045"/>
            <a:ext cx="2517140" cy="2125980"/>
            <a:chOff x="5352541" y="2146045"/>
            <a:chExt cx="2517140" cy="2125980"/>
          </a:xfrm>
        </p:grpSpPr>
        <p:sp>
          <p:nvSpPr>
            <p:cNvPr id="7" name="object 7"/>
            <p:cNvSpPr/>
            <p:nvPr/>
          </p:nvSpPr>
          <p:spPr>
            <a:xfrm>
              <a:off x="5384291" y="2177795"/>
              <a:ext cx="2453640" cy="2062480"/>
            </a:xfrm>
            <a:custGeom>
              <a:avLst/>
              <a:gdLst/>
              <a:ahLst/>
              <a:cxnLst/>
              <a:rect l="l" t="t" r="r" b="b"/>
              <a:pathLst>
                <a:path w="2453640" h="2062479">
                  <a:moveTo>
                    <a:pt x="2109978" y="0"/>
                  </a:moveTo>
                  <a:lnTo>
                    <a:pt x="343662" y="0"/>
                  </a:lnTo>
                  <a:lnTo>
                    <a:pt x="297041" y="3138"/>
                  </a:lnTo>
                  <a:lnTo>
                    <a:pt x="252324" y="12280"/>
                  </a:lnTo>
                  <a:lnTo>
                    <a:pt x="209919" y="27015"/>
                  </a:lnTo>
                  <a:lnTo>
                    <a:pt x="170236" y="46933"/>
                  </a:lnTo>
                  <a:lnTo>
                    <a:pt x="133686" y="71624"/>
                  </a:lnTo>
                  <a:lnTo>
                    <a:pt x="100679" y="100679"/>
                  </a:lnTo>
                  <a:lnTo>
                    <a:pt x="71624" y="133686"/>
                  </a:lnTo>
                  <a:lnTo>
                    <a:pt x="46933" y="170236"/>
                  </a:lnTo>
                  <a:lnTo>
                    <a:pt x="27015" y="209919"/>
                  </a:lnTo>
                  <a:lnTo>
                    <a:pt x="12280" y="252324"/>
                  </a:lnTo>
                  <a:lnTo>
                    <a:pt x="3138" y="297041"/>
                  </a:lnTo>
                  <a:lnTo>
                    <a:pt x="0" y="343662"/>
                  </a:lnTo>
                  <a:lnTo>
                    <a:pt x="0" y="1718309"/>
                  </a:lnTo>
                  <a:lnTo>
                    <a:pt x="3138" y="1764930"/>
                  </a:lnTo>
                  <a:lnTo>
                    <a:pt x="12280" y="1809647"/>
                  </a:lnTo>
                  <a:lnTo>
                    <a:pt x="27015" y="1852052"/>
                  </a:lnTo>
                  <a:lnTo>
                    <a:pt x="46933" y="1891735"/>
                  </a:lnTo>
                  <a:lnTo>
                    <a:pt x="71624" y="1928285"/>
                  </a:lnTo>
                  <a:lnTo>
                    <a:pt x="100679" y="1961292"/>
                  </a:lnTo>
                  <a:lnTo>
                    <a:pt x="133686" y="1990347"/>
                  </a:lnTo>
                  <a:lnTo>
                    <a:pt x="170236" y="2015038"/>
                  </a:lnTo>
                  <a:lnTo>
                    <a:pt x="209919" y="2034956"/>
                  </a:lnTo>
                  <a:lnTo>
                    <a:pt x="252324" y="2049691"/>
                  </a:lnTo>
                  <a:lnTo>
                    <a:pt x="297041" y="2058833"/>
                  </a:lnTo>
                  <a:lnTo>
                    <a:pt x="343662" y="2061971"/>
                  </a:lnTo>
                  <a:lnTo>
                    <a:pt x="2109978" y="2061971"/>
                  </a:lnTo>
                  <a:lnTo>
                    <a:pt x="2156598" y="2058833"/>
                  </a:lnTo>
                  <a:lnTo>
                    <a:pt x="2201315" y="2049691"/>
                  </a:lnTo>
                  <a:lnTo>
                    <a:pt x="2243720" y="2034956"/>
                  </a:lnTo>
                  <a:lnTo>
                    <a:pt x="2283403" y="2015038"/>
                  </a:lnTo>
                  <a:lnTo>
                    <a:pt x="2319953" y="1990347"/>
                  </a:lnTo>
                  <a:lnTo>
                    <a:pt x="2352960" y="1961292"/>
                  </a:lnTo>
                  <a:lnTo>
                    <a:pt x="2382015" y="1928285"/>
                  </a:lnTo>
                  <a:lnTo>
                    <a:pt x="2406706" y="1891735"/>
                  </a:lnTo>
                  <a:lnTo>
                    <a:pt x="2426624" y="1852052"/>
                  </a:lnTo>
                  <a:lnTo>
                    <a:pt x="2441359" y="1809647"/>
                  </a:lnTo>
                  <a:lnTo>
                    <a:pt x="2450501" y="1764930"/>
                  </a:lnTo>
                  <a:lnTo>
                    <a:pt x="2453640" y="1718309"/>
                  </a:lnTo>
                  <a:lnTo>
                    <a:pt x="2453640" y="343662"/>
                  </a:lnTo>
                  <a:lnTo>
                    <a:pt x="2450501" y="297041"/>
                  </a:lnTo>
                  <a:lnTo>
                    <a:pt x="2441359" y="252324"/>
                  </a:lnTo>
                  <a:lnTo>
                    <a:pt x="2426624" y="209919"/>
                  </a:lnTo>
                  <a:lnTo>
                    <a:pt x="2406706" y="170236"/>
                  </a:lnTo>
                  <a:lnTo>
                    <a:pt x="2382015" y="133686"/>
                  </a:lnTo>
                  <a:lnTo>
                    <a:pt x="2352960" y="100679"/>
                  </a:lnTo>
                  <a:lnTo>
                    <a:pt x="2319953" y="71624"/>
                  </a:lnTo>
                  <a:lnTo>
                    <a:pt x="2283403" y="46933"/>
                  </a:lnTo>
                  <a:lnTo>
                    <a:pt x="2243720" y="27015"/>
                  </a:lnTo>
                  <a:lnTo>
                    <a:pt x="2201315" y="12280"/>
                  </a:lnTo>
                  <a:lnTo>
                    <a:pt x="2156598" y="3138"/>
                  </a:lnTo>
                  <a:lnTo>
                    <a:pt x="2109978" y="0"/>
                  </a:lnTo>
                  <a:close/>
                </a:path>
              </a:pathLst>
            </a:custGeom>
            <a:solidFill>
              <a:srgbClr val="E93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4291" y="2177795"/>
              <a:ext cx="2453640" cy="2062480"/>
            </a:xfrm>
            <a:custGeom>
              <a:avLst/>
              <a:gdLst/>
              <a:ahLst/>
              <a:cxnLst/>
              <a:rect l="l" t="t" r="r" b="b"/>
              <a:pathLst>
                <a:path w="2453640" h="2062479">
                  <a:moveTo>
                    <a:pt x="0" y="343662"/>
                  </a:moveTo>
                  <a:lnTo>
                    <a:pt x="3138" y="297041"/>
                  </a:lnTo>
                  <a:lnTo>
                    <a:pt x="12280" y="252324"/>
                  </a:lnTo>
                  <a:lnTo>
                    <a:pt x="27015" y="209919"/>
                  </a:lnTo>
                  <a:lnTo>
                    <a:pt x="46933" y="170236"/>
                  </a:lnTo>
                  <a:lnTo>
                    <a:pt x="71624" y="133686"/>
                  </a:lnTo>
                  <a:lnTo>
                    <a:pt x="100679" y="100679"/>
                  </a:lnTo>
                  <a:lnTo>
                    <a:pt x="133686" y="71624"/>
                  </a:lnTo>
                  <a:lnTo>
                    <a:pt x="170236" y="46933"/>
                  </a:lnTo>
                  <a:lnTo>
                    <a:pt x="209919" y="27015"/>
                  </a:lnTo>
                  <a:lnTo>
                    <a:pt x="252324" y="12280"/>
                  </a:lnTo>
                  <a:lnTo>
                    <a:pt x="297041" y="3138"/>
                  </a:lnTo>
                  <a:lnTo>
                    <a:pt x="343662" y="0"/>
                  </a:lnTo>
                  <a:lnTo>
                    <a:pt x="2109978" y="0"/>
                  </a:lnTo>
                  <a:lnTo>
                    <a:pt x="2156598" y="3138"/>
                  </a:lnTo>
                  <a:lnTo>
                    <a:pt x="2201315" y="12280"/>
                  </a:lnTo>
                  <a:lnTo>
                    <a:pt x="2243720" y="27015"/>
                  </a:lnTo>
                  <a:lnTo>
                    <a:pt x="2283403" y="46933"/>
                  </a:lnTo>
                  <a:lnTo>
                    <a:pt x="2319953" y="71624"/>
                  </a:lnTo>
                  <a:lnTo>
                    <a:pt x="2352960" y="100679"/>
                  </a:lnTo>
                  <a:lnTo>
                    <a:pt x="2382015" y="133686"/>
                  </a:lnTo>
                  <a:lnTo>
                    <a:pt x="2406706" y="170236"/>
                  </a:lnTo>
                  <a:lnTo>
                    <a:pt x="2426624" y="209919"/>
                  </a:lnTo>
                  <a:lnTo>
                    <a:pt x="2441359" y="252324"/>
                  </a:lnTo>
                  <a:lnTo>
                    <a:pt x="2450501" y="297041"/>
                  </a:lnTo>
                  <a:lnTo>
                    <a:pt x="2453640" y="343662"/>
                  </a:lnTo>
                  <a:lnTo>
                    <a:pt x="2453640" y="1718309"/>
                  </a:lnTo>
                  <a:lnTo>
                    <a:pt x="2450501" y="1764930"/>
                  </a:lnTo>
                  <a:lnTo>
                    <a:pt x="2441359" y="1809647"/>
                  </a:lnTo>
                  <a:lnTo>
                    <a:pt x="2426624" y="1852052"/>
                  </a:lnTo>
                  <a:lnTo>
                    <a:pt x="2406706" y="1891735"/>
                  </a:lnTo>
                  <a:lnTo>
                    <a:pt x="2382015" y="1928285"/>
                  </a:lnTo>
                  <a:lnTo>
                    <a:pt x="2352960" y="1961292"/>
                  </a:lnTo>
                  <a:lnTo>
                    <a:pt x="2319953" y="1990347"/>
                  </a:lnTo>
                  <a:lnTo>
                    <a:pt x="2283403" y="2015038"/>
                  </a:lnTo>
                  <a:lnTo>
                    <a:pt x="2243720" y="2034956"/>
                  </a:lnTo>
                  <a:lnTo>
                    <a:pt x="2201315" y="2049691"/>
                  </a:lnTo>
                  <a:lnTo>
                    <a:pt x="2156598" y="2058833"/>
                  </a:lnTo>
                  <a:lnTo>
                    <a:pt x="2109978" y="2061971"/>
                  </a:lnTo>
                  <a:lnTo>
                    <a:pt x="343662" y="2061971"/>
                  </a:lnTo>
                  <a:lnTo>
                    <a:pt x="297041" y="2058833"/>
                  </a:lnTo>
                  <a:lnTo>
                    <a:pt x="252324" y="2049691"/>
                  </a:lnTo>
                  <a:lnTo>
                    <a:pt x="209919" y="2034956"/>
                  </a:lnTo>
                  <a:lnTo>
                    <a:pt x="170236" y="2015038"/>
                  </a:lnTo>
                  <a:lnTo>
                    <a:pt x="133686" y="1990347"/>
                  </a:lnTo>
                  <a:lnTo>
                    <a:pt x="100679" y="1961292"/>
                  </a:lnTo>
                  <a:lnTo>
                    <a:pt x="71624" y="1928285"/>
                  </a:lnTo>
                  <a:lnTo>
                    <a:pt x="46933" y="1891735"/>
                  </a:lnTo>
                  <a:lnTo>
                    <a:pt x="27015" y="1852052"/>
                  </a:lnTo>
                  <a:lnTo>
                    <a:pt x="12280" y="1809647"/>
                  </a:lnTo>
                  <a:lnTo>
                    <a:pt x="3138" y="1764930"/>
                  </a:lnTo>
                  <a:lnTo>
                    <a:pt x="0" y="1718309"/>
                  </a:lnTo>
                  <a:lnTo>
                    <a:pt x="0" y="343662"/>
                  </a:lnTo>
                  <a:close/>
                </a:path>
              </a:pathLst>
            </a:custGeom>
            <a:ln w="63500">
              <a:solidFill>
                <a:srgbClr val="E93D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35505" y="2146045"/>
            <a:ext cx="2515870" cy="2125980"/>
            <a:chOff x="1635505" y="2146045"/>
            <a:chExt cx="2515870" cy="2125980"/>
          </a:xfrm>
        </p:grpSpPr>
        <p:sp>
          <p:nvSpPr>
            <p:cNvPr id="10" name="object 10"/>
            <p:cNvSpPr/>
            <p:nvPr/>
          </p:nvSpPr>
          <p:spPr>
            <a:xfrm>
              <a:off x="1667255" y="2177795"/>
              <a:ext cx="2452370" cy="2062480"/>
            </a:xfrm>
            <a:custGeom>
              <a:avLst/>
              <a:gdLst/>
              <a:ahLst/>
              <a:cxnLst/>
              <a:rect l="l" t="t" r="r" b="b"/>
              <a:pathLst>
                <a:path w="2452370" h="2062479">
                  <a:moveTo>
                    <a:pt x="2108454" y="0"/>
                  </a:moveTo>
                  <a:lnTo>
                    <a:pt x="343662" y="0"/>
                  </a:lnTo>
                  <a:lnTo>
                    <a:pt x="297041" y="3138"/>
                  </a:lnTo>
                  <a:lnTo>
                    <a:pt x="252324" y="12280"/>
                  </a:lnTo>
                  <a:lnTo>
                    <a:pt x="209919" y="27015"/>
                  </a:lnTo>
                  <a:lnTo>
                    <a:pt x="170236" y="46933"/>
                  </a:lnTo>
                  <a:lnTo>
                    <a:pt x="133686" y="71624"/>
                  </a:lnTo>
                  <a:lnTo>
                    <a:pt x="100679" y="100679"/>
                  </a:lnTo>
                  <a:lnTo>
                    <a:pt x="71624" y="133686"/>
                  </a:lnTo>
                  <a:lnTo>
                    <a:pt x="46933" y="170236"/>
                  </a:lnTo>
                  <a:lnTo>
                    <a:pt x="27015" y="209919"/>
                  </a:lnTo>
                  <a:lnTo>
                    <a:pt x="12280" y="252324"/>
                  </a:lnTo>
                  <a:lnTo>
                    <a:pt x="3138" y="297041"/>
                  </a:lnTo>
                  <a:lnTo>
                    <a:pt x="0" y="343662"/>
                  </a:lnTo>
                  <a:lnTo>
                    <a:pt x="0" y="1718309"/>
                  </a:lnTo>
                  <a:lnTo>
                    <a:pt x="3138" y="1764930"/>
                  </a:lnTo>
                  <a:lnTo>
                    <a:pt x="12280" y="1809647"/>
                  </a:lnTo>
                  <a:lnTo>
                    <a:pt x="27015" y="1852052"/>
                  </a:lnTo>
                  <a:lnTo>
                    <a:pt x="46933" y="1891735"/>
                  </a:lnTo>
                  <a:lnTo>
                    <a:pt x="71624" y="1928285"/>
                  </a:lnTo>
                  <a:lnTo>
                    <a:pt x="100679" y="1961292"/>
                  </a:lnTo>
                  <a:lnTo>
                    <a:pt x="133686" y="1990347"/>
                  </a:lnTo>
                  <a:lnTo>
                    <a:pt x="170236" y="2015038"/>
                  </a:lnTo>
                  <a:lnTo>
                    <a:pt x="209919" y="2034956"/>
                  </a:lnTo>
                  <a:lnTo>
                    <a:pt x="252324" y="2049691"/>
                  </a:lnTo>
                  <a:lnTo>
                    <a:pt x="297041" y="2058833"/>
                  </a:lnTo>
                  <a:lnTo>
                    <a:pt x="343662" y="2061971"/>
                  </a:lnTo>
                  <a:lnTo>
                    <a:pt x="2108454" y="2061971"/>
                  </a:lnTo>
                  <a:lnTo>
                    <a:pt x="2155074" y="2058833"/>
                  </a:lnTo>
                  <a:lnTo>
                    <a:pt x="2199791" y="2049691"/>
                  </a:lnTo>
                  <a:lnTo>
                    <a:pt x="2242196" y="2034956"/>
                  </a:lnTo>
                  <a:lnTo>
                    <a:pt x="2281879" y="2015038"/>
                  </a:lnTo>
                  <a:lnTo>
                    <a:pt x="2318429" y="1990347"/>
                  </a:lnTo>
                  <a:lnTo>
                    <a:pt x="2351436" y="1961292"/>
                  </a:lnTo>
                  <a:lnTo>
                    <a:pt x="2380491" y="1928285"/>
                  </a:lnTo>
                  <a:lnTo>
                    <a:pt x="2405182" y="1891735"/>
                  </a:lnTo>
                  <a:lnTo>
                    <a:pt x="2425100" y="1852052"/>
                  </a:lnTo>
                  <a:lnTo>
                    <a:pt x="2439835" y="1809647"/>
                  </a:lnTo>
                  <a:lnTo>
                    <a:pt x="2448977" y="1764930"/>
                  </a:lnTo>
                  <a:lnTo>
                    <a:pt x="2452116" y="1718309"/>
                  </a:lnTo>
                  <a:lnTo>
                    <a:pt x="2452116" y="343662"/>
                  </a:lnTo>
                  <a:lnTo>
                    <a:pt x="2448977" y="297041"/>
                  </a:lnTo>
                  <a:lnTo>
                    <a:pt x="2439835" y="252324"/>
                  </a:lnTo>
                  <a:lnTo>
                    <a:pt x="2425100" y="209919"/>
                  </a:lnTo>
                  <a:lnTo>
                    <a:pt x="2405182" y="170236"/>
                  </a:lnTo>
                  <a:lnTo>
                    <a:pt x="2380491" y="133686"/>
                  </a:lnTo>
                  <a:lnTo>
                    <a:pt x="2351436" y="100679"/>
                  </a:lnTo>
                  <a:lnTo>
                    <a:pt x="2318429" y="71624"/>
                  </a:lnTo>
                  <a:lnTo>
                    <a:pt x="2281879" y="46933"/>
                  </a:lnTo>
                  <a:lnTo>
                    <a:pt x="2242196" y="27015"/>
                  </a:lnTo>
                  <a:lnTo>
                    <a:pt x="2199791" y="12280"/>
                  </a:lnTo>
                  <a:lnTo>
                    <a:pt x="2155074" y="3138"/>
                  </a:lnTo>
                  <a:lnTo>
                    <a:pt x="2108454" y="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7255" y="2177795"/>
              <a:ext cx="2452370" cy="2062480"/>
            </a:xfrm>
            <a:custGeom>
              <a:avLst/>
              <a:gdLst/>
              <a:ahLst/>
              <a:cxnLst/>
              <a:rect l="l" t="t" r="r" b="b"/>
              <a:pathLst>
                <a:path w="2452370" h="2062479">
                  <a:moveTo>
                    <a:pt x="0" y="343662"/>
                  </a:moveTo>
                  <a:lnTo>
                    <a:pt x="3138" y="297041"/>
                  </a:lnTo>
                  <a:lnTo>
                    <a:pt x="12280" y="252324"/>
                  </a:lnTo>
                  <a:lnTo>
                    <a:pt x="27015" y="209919"/>
                  </a:lnTo>
                  <a:lnTo>
                    <a:pt x="46933" y="170236"/>
                  </a:lnTo>
                  <a:lnTo>
                    <a:pt x="71624" y="133686"/>
                  </a:lnTo>
                  <a:lnTo>
                    <a:pt x="100679" y="100679"/>
                  </a:lnTo>
                  <a:lnTo>
                    <a:pt x="133686" y="71624"/>
                  </a:lnTo>
                  <a:lnTo>
                    <a:pt x="170236" y="46933"/>
                  </a:lnTo>
                  <a:lnTo>
                    <a:pt x="209919" y="27015"/>
                  </a:lnTo>
                  <a:lnTo>
                    <a:pt x="252324" y="12280"/>
                  </a:lnTo>
                  <a:lnTo>
                    <a:pt x="297041" y="3138"/>
                  </a:lnTo>
                  <a:lnTo>
                    <a:pt x="343662" y="0"/>
                  </a:lnTo>
                  <a:lnTo>
                    <a:pt x="2108454" y="0"/>
                  </a:lnTo>
                  <a:lnTo>
                    <a:pt x="2155074" y="3138"/>
                  </a:lnTo>
                  <a:lnTo>
                    <a:pt x="2199791" y="12280"/>
                  </a:lnTo>
                  <a:lnTo>
                    <a:pt x="2242196" y="27015"/>
                  </a:lnTo>
                  <a:lnTo>
                    <a:pt x="2281879" y="46933"/>
                  </a:lnTo>
                  <a:lnTo>
                    <a:pt x="2318429" y="71624"/>
                  </a:lnTo>
                  <a:lnTo>
                    <a:pt x="2351436" y="100679"/>
                  </a:lnTo>
                  <a:lnTo>
                    <a:pt x="2380491" y="133686"/>
                  </a:lnTo>
                  <a:lnTo>
                    <a:pt x="2405182" y="170236"/>
                  </a:lnTo>
                  <a:lnTo>
                    <a:pt x="2425100" y="209919"/>
                  </a:lnTo>
                  <a:lnTo>
                    <a:pt x="2439835" y="252324"/>
                  </a:lnTo>
                  <a:lnTo>
                    <a:pt x="2448977" y="297041"/>
                  </a:lnTo>
                  <a:lnTo>
                    <a:pt x="2452116" y="343662"/>
                  </a:lnTo>
                  <a:lnTo>
                    <a:pt x="2452116" y="1718309"/>
                  </a:lnTo>
                  <a:lnTo>
                    <a:pt x="2448977" y="1764930"/>
                  </a:lnTo>
                  <a:lnTo>
                    <a:pt x="2439835" y="1809647"/>
                  </a:lnTo>
                  <a:lnTo>
                    <a:pt x="2425100" y="1852052"/>
                  </a:lnTo>
                  <a:lnTo>
                    <a:pt x="2405182" y="1891735"/>
                  </a:lnTo>
                  <a:lnTo>
                    <a:pt x="2380491" y="1928285"/>
                  </a:lnTo>
                  <a:lnTo>
                    <a:pt x="2351436" y="1961292"/>
                  </a:lnTo>
                  <a:lnTo>
                    <a:pt x="2318429" y="1990347"/>
                  </a:lnTo>
                  <a:lnTo>
                    <a:pt x="2281879" y="2015038"/>
                  </a:lnTo>
                  <a:lnTo>
                    <a:pt x="2242196" y="2034956"/>
                  </a:lnTo>
                  <a:lnTo>
                    <a:pt x="2199791" y="2049691"/>
                  </a:lnTo>
                  <a:lnTo>
                    <a:pt x="2155074" y="2058833"/>
                  </a:lnTo>
                  <a:lnTo>
                    <a:pt x="2108454" y="2061971"/>
                  </a:lnTo>
                  <a:lnTo>
                    <a:pt x="343662" y="2061971"/>
                  </a:lnTo>
                  <a:lnTo>
                    <a:pt x="297041" y="2058833"/>
                  </a:lnTo>
                  <a:lnTo>
                    <a:pt x="252324" y="2049691"/>
                  </a:lnTo>
                  <a:lnTo>
                    <a:pt x="209919" y="2034956"/>
                  </a:lnTo>
                  <a:lnTo>
                    <a:pt x="170236" y="2015038"/>
                  </a:lnTo>
                  <a:lnTo>
                    <a:pt x="133686" y="1990347"/>
                  </a:lnTo>
                  <a:lnTo>
                    <a:pt x="100679" y="1961292"/>
                  </a:lnTo>
                  <a:lnTo>
                    <a:pt x="71624" y="1928285"/>
                  </a:lnTo>
                  <a:lnTo>
                    <a:pt x="46933" y="1891735"/>
                  </a:lnTo>
                  <a:lnTo>
                    <a:pt x="27015" y="1852052"/>
                  </a:lnTo>
                  <a:lnTo>
                    <a:pt x="12280" y="1809647"/>
                  </a:lnTo>
                  <a:lnTo>
                    <a:pt x="3138" y="1764930"/>
                  </a:lnTo>
                  <a:lnTo>
                    <a:pt x="0" y="1718309"/>
                  </a:lnTo>
                  <a:lnTo>
                    <a:pt x="0" y="343662"/>
                  </a:lnTo>
                  <a:close/>
                </a:path>
              </a:pathLst>
            </a:custGeom>
            <a:ln w="63500">
              <a:solidFill>
                <a:srgbClr val="2095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If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50" dirty="0"/>
              <a:t> </a:t>
            </a:r>
            <a:r>
              <a:rPr spc="-110" dirty="0"/>
              <a:t>web</a:t>
            </a:r>
            <a:r>
              <a:rPr spc="140" dirty="0"/>
              <a:t> </a:t>
            </a:r>
            <a:r>
              <a:rPr spc="-114" dirty="0"/>
              <a:t>page</a:t>
            </a:r>
            <a:r>
              <a:rPr spc="130" dirty="0"/>
              <a:t> </a:t>
            </a:r>
            <a:r>
              <a:rPr spc="-225" dirty="0"/>
              <a:t>was</a:t>
            </a:r>
            <a:r>
              <a:rPr spc="150" dirty="0"/>
              <a:t> </a:t>
            </a:r>
            <a:r>
              <a:rPr spc="-50" dirty="0"/>
              <a:t>like</a:t>
            </a:r>
            <a:r>
              <a:rPr spc="155" dirty="0"/>
              <a:t> </a:t>
            </a:r>
            <a:r>
              <a:rPr spc="-290" dirty="0"/>
              <a:t>a</a:t>
            </a:r>
            <a:r>
              <a:rPr spc="160" dirty="0"/>
              <a:t> </a:t>
            </a:r>
            <a:r>
              <a:rPr spc="190" dirty="0"/>
              <a:t>person…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085844" y="1856232"/>
            <a:ext cx="1871980" cy="3573779"/>
            <a:chOff x="4085844" y="1856232"/>
            <a:chExt cx="1871980" cy="3573779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844" y="1856232"/>
              <a:ext cx="1370076" cy="35737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972" y="1872996"/>
              <a:ext cx="847344" cy="84886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9768" y="1856232"/>
            <a:ext cx="1607820" cy="3573779"/>
            <a:chOff x="429768" y="1856232"/>
            <a:chExt cx="1607820" cy="357377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1856232"/>
              <a:ext cx="1203959" cy="35737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984" y="1976628"/>
              <a:ext cx="641604" cy="64160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776971" y="1856232"/>
            <a:ext cx="1792605" cy="3573779"/>
            <a:chOff x="7776971" y="1856232"/>
            <a:chExt cx="1792605" cy="3573779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6971" y="1856232"/>
              <a:ext cx="1446276" cy="35737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3791" y="1955292"/>
              <a:ext cx="565403" cy="6461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03298" y="2542159"/>
            <a:ext cx="653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3298" y="3006979"/>
            <a:ext cx="16522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Appearance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Colour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8876" y="2542159"/>
            <a:ext cx="1353185" cy="79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60432" y="2542159"/>
            <a:ext cx="1635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60432" y="3006979"/>
            <a:ext cx="1163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ntrol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696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Consolas</vt:lpstr>
      <vt:lpstr>Microsoft Sans Serif</vt:lpstr>
      <vt:lpstr>Office Theme</vt:lpstr>
      <vt:lpstr>Intro to  HTML &amp; CSS</vt:lpstr>
      <vt:lpstr>Setup Checklist</vt:lpstr>
      <vt:lpstr>Goals and targets</vt:lpstr>
      <vt:lpstr>Goals and targets</vt:lpstr>
      <vt:lpstr>What’s Visual Studio Code?</vt:lpstr>
      <vt:lpstr>What makes forcast.com.au?</vt:lpstr>
      <vt:lpstr>What is HTML/CSS?</vt:lpstr>
      <vt:lpstr>If a web page was like a person…</vt:lpstr>
      <vt:lpstr>If a web page was like a person…</vt:lpstr>
      <vt:lpstr>Intro to HTML</vt:lpstr>
      <vt:lpstr>HTML Element Tag Syntax</vt:lpstr>
      <vt:lpstr>Nesting</vt:lpstr>
      <vt:lpstr>Containers</vt:lpstr>
      <vt:lpstr>Headings</vt:lpstr>
      <vt:lpstr>Paragraphs</vt:lpstr>
      <vt:lpstr>Images</vt:lpstr>
      <vt:lpstr>Lists</vt:lpstr>
      <vt:lpstr>Links</vt:lpstr>
      <vt:lpstr>Inputs</vt:lpstr>
      <vt:lpstr>Activity: Forcast’s new PDP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Chea</dc:creator>
  <cp:lastModifiedBy>Jeremy Chea</cp:lastModifiedBy>
  <cp:revision>3</cp:revision>
  <dcterms:created xsi:type="dcterms:W3CDTF">2022-08-17T05:43:54Z</dcterms:created>
  <dcterms:modified xsi:type="dcterms:W3CDTF">2022-08-17T07:23:24Z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2022-08-17T00:00:00Z</vt:filetime>
  </property>
</Properties>
</file>