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76" r:id="rId5"/>
    <p:sldId id="277" r:id="rId6"/>
    <p:sldId id="283" r:id="rId7"/>
    <p:sldId id="278" r:id="rId8"/>
    <p:sldId id="284" r:id="rId9"/>
    <p:sldId id="285" r:id="rId10"/>
    <p:sldId id="282" r:id="rId11"/>
    <p:sldId id="287" r:id="rId12"/>
    <p:sldId id="279" r:id="rId13"/>
    <p:sldId id="280" r:id="rId14"/>
    <p:sldId id="286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4658-6C5E-06C8-7129-DFA185956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E0235-E15E-398F-8DD3-B4B5D8BAE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6C52-24E3-D899-1DF5-D6DEF87A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E15-6DA8-4332-8419-35573B04AD9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8C283-1E16-0661-2AF9-95D5651D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75881-E285-146B-E5BE-25859C7D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620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CCB50-254F-224D-2113-787D8B2B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D15B4-6ABB-74E6-9FBB-5E07CBCA0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DAF11-35A9-223C-B114-6D1D2AB9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E15-6DA8-4332-8419-35573B04AD9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DEB09-52D3-7252-2060-5CF9E239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B0D68-33F2-E4B3-B556-CC80F560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469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9EC219-C383-385D-1C7E-C066098B7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F5B5F-24DE-D33B-34B6-83D3F264A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84A00-C328-BFBF-F653-F46E5667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E15-6DA8-4332-8419-35573B04AD9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A89D9-5B02-1B66-FB0B-CDE9A77F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DF208-9CE2-C76E-93C3-05B6DCF9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064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22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9005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9984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8954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04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8D53-4E78-EFDE-A0B8-AE2A1048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812FD-8398-0EB0-6E57-8EBB6C02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6533A-C95D-1C2E-14FD-D2BBA6BF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E15-6DA8-4332-8419-35573B04AD9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68C2E-78B0-DD53-FDE4-E211D8CD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27825-665D-92E1-D60D-4702C551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18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5DDB-F57B-D941-A506-F0F5740F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B56E2-E070-7FB6-CE60-FDDEF7AE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D85C-A058-33D8-6D27-E1D596C3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E15-6DA8-4332-8419-35573B04AD9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E606D-7343-A040-8D35-4702D02B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937A-9DC1-63E1-38AA-0F2126B4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643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F659-A8E8-C378-E540-10205AA4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E685B-EAA2-2461-0658-A9D84FF48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E3C44-C445-C3E7-9933-33021AFF6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E40AC-D5ED-BF1A-1CCB-A5E12D65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E15-6DA8-4332-8419-35573B04AD9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5BC5C-0246-7858-8C9A-5B279C82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FB1C3-BA17-EAF2-9AC3-7F42EBDF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737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B4EA-3145-FA2E-AAAC-47CC1BE6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A65D7-ABD2-0056-E9DB-1DD412B47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1DC6E-C8BA-3DBA-6145-C489C7F79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08F37-3FB5-EE1C-21CB-4A2EAF760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6296F-0415-0C5D-4905-EF1DFF6FA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A9B48-5802-5E28-E5D4-241CEBF0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E15-6DA8-4332-8419-35573B04AD9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13004-5CB3-1A3C-0346-BEA08E24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5733F-669C-B9D5-DB6C-B19E70BC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03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50E5-8F8F-0924-7316-042DF8C6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CB6D4-66F4-6625-3998-447EF0E1D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E15-6DA8-4332-8419-35573B04AD9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D2697-B047-C3AA-F23A-EC598DE4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BAED1-9122-6168-6254-9A54542D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2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F2482-C32D-F743-ED31-BA3A0C5C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E15-6DA8-4332-8419-35573B04AD9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2A2B4F-0720-2A79-1CCD-032E04E7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2E7B0-8A80-32BB-2CB4-BA6F318C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48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211E-BD15-306E-E8C7-2C18D5AB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E14FD-38D1-597A-14CA-440859C64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37539-D4D6-A3FA-0D76-6E2A5A1E1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0751F-2337-6E5A-A11A-48756C06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E15-6DA8-4332-8419-35573B04AD9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25610-675D-B222-5ED2-AF75E528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DD451-4323-F984-E974-81B04588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024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9CA2-D3B5-C302-77DF-696696B1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E655C-07A9-430C-A2F5-2E0E2AEAC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B1A3D-7232-6676-0FA1-D466DA274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19A37-DF95-98AF-90C1-88476D47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E15-6DA8-4332-8419-35573B04AD9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086EB-00C9-7EA4-263F-8534A141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741F0-0E54-CAED-32F7-0B88BB25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7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20720-CFA5-5969-4242-168482AB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3132F-ECE5-1DAC-DAD6-E5EAB683B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5F473-93CC-26FF-7DD2-999B47F9C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DE15-6DA8-4332-8419-35573B04AD9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85B87-8C59-6D69-BD03-C4AD9D4E7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F6841-AE8B-1F42-5645-FBA7DC888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48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246380"/>
            <a:ext cx="103581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9999" y="1505458"/>
            <a:ext cx="11392001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171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849" y="2251434"/>
            <a:ext cx="10269057" cy="2355132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 marR="5080" indent="1094105" algn="ctr">
              <a:lnSpc>
                <a:spcPts val="8640"/>
              </a:lnSpc>
              <a:spcBef>
                <a:spcPts val="1165"/>
              </a:spcBef>
            </a:pPr>
            <a:r>
              <a:rPr lang="en-US" sz="8000" b="1" spc="-430" dirty="0">
                <a:solidFill>
                  <a:srgbClr val="FFFFFF"/>
                </a:solidFill>
                <a:latin typeface="Arial"/>
                <a:cs typeface="Arial"/>
              </a:rPr>
              <a:t>Workshop #3:</a:t>
            </a:r>
            <a:br>
              <a:rPr lang="en-US" sz="8000" b="1" spc="-430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8000" b="1" spc="-430" dirty="0">
                <a:solidFill>
                  <a:srgbClr val="FFFFFF"/>
                </a:solidFill>
                <a:latin typeface="Arial"/>
                <a:cs typeface="Arial"/>
              </a:rPr>
              <a:t>	 CSS continued</a:t>
            </a:r>
            <a:endParaRPr sz="8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947736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 CSS properties: Display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159505" y="2142998"/>
            <a:ext cx="5873115" cy="4549140"/>
            <a:chOff x="3159505" y="2142998"/>
            <a:chExt cx="5873115" cy="4549140"/>
          </a:xfrm>
        </p:grpSpPr>
        <p:sp>
          <p:nvSpPr>
            <p:cNvPr id="8" name="object 8"/>
            <p:cNvSpPr/>
            <p:nvPr/>
          </p:nvSpPr>
          <p:spPr>
            <a:xfrm>
              <a:off x="3191255" y="2174748"/>
              <a:ext cx="5809615" cy="4485640"/>
            </a:xfrm>
            <a:custGeom>
              <a:avLst/>
              <a:gdLst/>
              <a:ahLst/>
              <a:cxnLst/>
              <a:rect l="l" t="t" r="r" b="b"/>
              <a:pathLst>
                <a:path w="5809615" h="4485640">
                  <a:moveTo>
                    <a:pt x="5061966" y="0"/>
                  </a:moveTo>
                  <a:lnTo>
                    <a:pt x="747521" y="0"/>
                  </a:lnTo>
                  <a:lnTo>
                    <a:pt x="700244" y="1470"/>
                  </a:lnTo>
                  <a:lnTo>
                    <a:pt x="653748" y="5823"/>
                  </a:lnTo>
                  <a:lnTo>
                    <a:pt x="608121" y="12972"/>
                  </a:lnTo>
                  <a:lnTo>
                    <a:pt x="563452" y="22828"/>
                  </a:lnTo>
                  <a:lnTo>
                    <a:pt x="519826" y="35304"/>
                  </a:lnTo>
                  <a:lnTo>
                    <a:pt x="477333" y="50312"/>
                  </a:lnTo>
                  <a:lnTo>
                    <a:pt x="436060" y="67766"/>
                  </a:lnTo>
                  <a:lnTo>
                    <a:pt x="396093" y="87577"/>
                  </a:lnTo>
                  <a:lnTo>
                    <a:pt x="357522" y="109658"/>
                  </a:lnTo>
                  <a:lnTo>
                    <a:pt x="320432" y="133922"/>
                  </a:lnTo>
                  <a:lnTo>
                    <a:pt x="284912" y="160280"/>
                  </a:lnTo>
                  <a:lnTo>
                    <a:pt x="251050" y="188646"/>
                  </a:lnTo>
                  <a:lnTo>
                    <a:pt x="218932" y="218932"/>
                  </a:lnTo>
                  <a:lnTo>
                    <a:pt x="188646" y="251050"/>
                  </a:lnTo>
                  <a:lnTo>
                    <a:pt x="160280" y="284912"/>
                  </a:lnTo>
                  <a:lnTo>
                    <a:pt x="133922" y="320432"/>
                  </a:lnTo>
                  <a:lnTo>
                    <a:pt x="109658" y="357522"/>
                  </a:lnTo>
                  <a:lnTo>
                    <a:pt x="87577" y="396093"/>
                  </a:lnTo>
                  <a:lnTo>
                    <a:pt x="67766" y="436060"/>
                  </a:lnTo>
                  <a:lnTo>
                    <a:pt x="50312" y="477333"/>
                  </a:lnTo>
                  <a:lnTo>
                    <a:pt x="35304" y="519826"/>
                  </a:lnTo>
                  <a:lnTo>
                    <a:pt x="22828" y="563452"/>
                  </a:lnTo>
                  <a:lnTo>
                    <a:pt x="12972" y="608121"/>
                  </a:lnTo>
                  <a:lnTo>
                    <a:pt x="5823" y="653748"/>
                  </a:lnTo>
                  <a:lnTo>
                    <a:pt x="1470" y="700244"/>
                  </a:lnTo>
                  <a:lnTo>
                    <a:pt x="0" y="747522"/>
                  </a:lnTo>
                  <a:lnTo>
                    <a:pt x="0" y="3737597"/>
                  </a:lnTo>
                  <a:lnTo>
                    <a:pt x="1470" y="3784872"/>
                  </a:lnTo>
                  <a:lnTo>
                    <a:pt x="5823" y="3831366"/>
                  </a:lnTo>
                  <a:lnTo>
                    <a:pt x="12972" y="3876991"/>
                  </a:lnTo>
                  <a:lnTo>
                    <a:pt x="22828" y="3921659"/>
                  </a:lnTo>
                  <a:lnTo>
                    <a:pt x="35304" y="3965284"/>
                  </a:lnTo>
                  <a:lnTo>
                    <a:pt x="50312" y="4007776"/>
                  </a:lnTo>
                  <a:lnTo>
                    <a:pt x="67766" y="4049050"/>
                  </a:lnTo>
                  <a:lnTo>
                    <a:pt x="87577" y="4089016"/>
                  </a:lnTo>
                  <a:lnTo>
                    <a:pt x="109658" y="4127589"/>
                  </a:lnTo>
                  <a:lnTo>
                    <a:pt x="133922" y="4164679"/>
                  </a:lnTo>
                  <a:lnTo>
                    <a:pt x="160280" y="4200200"/>
                  </a:lnTo>
                  <a:lnTo>
                    <a:pt x="188646" y="4234064"/>
                  </a:lnTo>
                  <a:lnTo>
                    <a:pt x="218932" y="4266183"/>
                  </a:lnTo>
                  <a:lnTo>
                    <a:pt x="251050" y="4296471"/>
                  </a:lnTo>
                  <a:lnTo>
                    <a:pt x="284912" y="4324838"/>
                  </a:lnTo>
                  <a:lnTo>
                    <a:pt x="320432" y="4351198"/>
                  </a:lnTo>
                  <a:lnTo>
                    <a:pt x="357522" y="4375463"/>
                  </a:lnTo>
                  <a:lnTo>
                    <a:pt x="396093" y="4397546"/>
                  </a:lnTo>
                  <a:lnTo>
                    <a:pt x="436060" y="4417359"/>
                  </a:lnTo>
                  <a:lnTo>
                    <a:pt x="477333" y="4434814"/>
                  </a:lnTo>
                  <a:lnTo>
                    <a:pt x="519826" y="4449824"/>
                  </a:lnTo>
                  <a:lnTo>
                    <a:pt x="563452" y="4462301"/>
                  </a:lnTo>
                  <a:lnTo>
                    <a:pt x="608121" y="4472158"/>
                  </a:lnTo>
                  <a:lnTo>
                    <a:pt x="653748" y="4479307"/>
                  </a:lnTo>
                  <a:lnTo>
                    <a:pt x="700244" y="4483661"/>
                  </a:lnTo>
                  <a:lnTo>
                    <a:pt x="747521" y="4485132"/>
                  </a:lnTo>
                  <a:lnTo>
                    <a:pt x="5061966" y="4485132"/>
                  </a:lnTo>
                  <a:lnTo>
                    <a:pt x="5109243" y="4483661"/>
                  </a:lnTo>
                  <a:lnTo>
                    <a:pt x="5155739" y="4479307"/>
                  </a:lnTo>
                  <a:lnTo>
                    <a:pt x="5201366" y="4472158"/>
                  </a:lnTo>
                  <a:lnTo>
                    <a:pt x="5246035" y="4462301"/>
                  </a:lnTo>
                  <a:lnTo>
                    <a:pt x="5289661" y="4449824"/>
                  </a:lnTo>
                  <a:lnTo>
                    <a:pt x="5332154" y="4434814"/>
                  </a:lnTo>
                  <a:lnTo>
                    <a:pt x="5373427" y="4417359"/>
                  </a:lnTo>
                  <a:lnTo>
                    <a:pt x="5413394" y="4397546"/>
                  </a:lnTo>
                  <a:lnTo>
                    <a:pt x="5451965" y="4375463"/>
                  </a:lnTo>
                  <a:lnTo>
                    <a:pt x="5489055" y="4351198"/>
                  </a:lnTo>
                  <a:lnTo>
                    <a:pt x="5524575" y="4324838"/>
                  </a:lnTo>
                  <a:lnTo>
                    <a:pt x="5558437" y="4296471"/>
                  </a:lnTo>
                  <a:lnTo>
                    <a:pt x="5590555" y="4266184"/>
                  </a:lnTo>
                  <a:lnTo>
                    <a:pt x="5620841" y="4234064"/>
                  </a:lnTo>
                  <a:lnTo>
                    <a:pt x="5649207" y="4200200"/>
                  </a:lnTo>
                  <a:lnTo>
                    <a:pt x="5675565" y="4164679"/>
                  </a:lnTo>
                  <a:lnTo>
                    <a:pt x="5699829" y="4127589"/>
                  </a:lnTo>
                  <a:lnTo>
                    <a:pt x="5721910" y="4089016"/>
                  </a:lnTo>
                  <a:lnTo>
                    <a:pt x="5741721" y="4049050"/>
                  </a:lnTo>
                  <a:lnTo>
                    <a:pt x="5759175" y="4007776"/>
                  </a:lnTo>
                  <a:lnTo>
                    <a:pt x="5774183" y="3965284"/>
                  </a:lnTo>
                  <a:lnTo>
                    <a:pt x="5786659" y="3921659"/>
                  </a:lnTo>
                  <a:lnTo>
                    <a:pt x="5796515" y="3876991"/>
                  </a:lnTo>
                  <a:lnTo>
                    <a:pt x="5803664" y="3831366"/>
                  </a:lnTo>
                  <a:lnTo>
                    <a:pt x="5808017" y="3784872"/>
                  </a:lnTo>
                  <a:lnTo>
                    <a:pt x="5809488" y="3737597"/>
                  </a:lnTo>
                  <a:lnTo>
                    <a:pt x="5809488" y="747522"/>
                  </a:lnTo>
                  <a:lnTo>
                    <a:pt x="5808017" y="700244"/>
                  </a:lnTo>
                  <a:lnTo>
                    <a:pt x="5803664" y="653748"/>
                  </a:lnTo>
                  <a:lnTo>
                    <a:pt x="5796515" y="608121"/>
                  </a:lnTo>
                  <a:lnTo>
                    <a:pt x="5786659" y="563452"/>
                  </a:lnTo>
                  <a:lnTo>
                    <a:pt x="5774183" y="519826"/>
                  </a:lnTo>
                  <a:lnTo>
                    <a:pt x="5759175" y="477333"/>
                  </a:lnTo>
                  <a:lnTo>
                    <a:pt x="5741721" y="436060"/>
                  </a:lnTo>
                  <a:lnTo>
                    <a:pt x="5721910" y="396093"/>
                  </a:lnTo>
                  <a:lnTo>
                    <a:pt x="5699829" y="357522"/>
                  </a:lnTo>
                  <a:lnTo>
                    <a:pt x="5675565" y="320432"/>
                  </a:lnTo>
                  <a:lnTo>
                    <a:pt x="5649207" y="284912"/>
                  </a:lnTo>
                  <a:lnTo>
                    <a:pt x="5620841" y="251050"/>
                  </a:lnTo>
                  <a:lnTo>
                    <a:pt x="5590555" y="218932"/>
                  </a:lnTo>
                  <a:lnTo>
                    <a:pt x="5558437" y="188646"/>
                  </a:lnTo>
                  <a:lnTo>
                    <a:pt x="5524575" y="160280"/>
                  </a:lnTo>
                  <a:lnTo>
                    <a:pt x="5489055" y="133922"/>
                  </a:lnTo>
                  <a:lnTo>
                    <a:pt x="5451965" y="109658"/>
                  </a:lnTo>
                  <a:lnTo>
                    <a:pt x="5413394" y="87577"/>
                  </a:lnTo>
                  <a:lnTo>
                    <a:pt x="5373427" y="67766"/>
                  </a:lnTo>
                  <a:lnTo>
                    <a:pt x="5332154" y="50312"/>
                  </a:lnTo>
                  <a:lnTo>
                    <a:pt x="5289661" y="35304"/>
                  </a:lnTo>
                  <a:lnTo>
                    <a:pt x="5246035" y="22828"/>
                  </a:lnTo>
                  <a:lnTo>
                    <a:pt x="5201366" y="12972"/>
                  </a:lnTo>
                  <a:lnTo>
                    <a:pt x="5155739" y="5823"/>
                  </a:lnTo>
                  <a:lnTo>
                    <a:pt x="5109243" y="1470"/>
                  </a:lnTo>
                  <a:lnTo>
                    <a:pt x="5061966" y="0"/>
                  </a:lnTo>
                  <a:close/>
                </a:path>
              </a:pathLst>
            </a:custGeom>
            <a:solidFill>
              <a:srgbClr val="AECFD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191255" y="2174748"/>
              <a:ext cx="5809615" cy="4485640"/>
            </a:xfrm>
            <a:custGeom>
              <a:avLst/>
              <a:gdLst/>
              <a:ahLst/>
              <a:cxnLst/>
              <a:rect l="l" t="t" r="r" b="b"/>
              <a:pathLst>
                <a:path w="5809615" h="4485640">
                  <a:moveTo>
                    <a:pt x="0" y="747522"/>
                  </a:moveTo>
                  <a:lnTo>
                    <a:pt x="1470" y="700244"/>
                  </a:lnTo>
                  <a:lnTo>
                    <a:pt x="5823" y="653748"/>
                  </a:lnTo>
                  <a:lnTo>
                    <a:pt x="12972" y="608121"/>
                  </a:lnTo>
                  <a:lnTo>
                    <a:pt x="22828" y="563452"/>
                  </a:lnTo>
                  <a:lnTo>
                    <a:pt x="35304" y="519826"/>
                  </a:lnTo>
                  <a:lnTo>
                    <a:pt x="50312" y="477333"/>
                  </a:lnTo>
                  <a:lnTo>
                    <a:pt x="67766" y="436060"/>
                  </a:lnTo>
                  <a:lnTo>
                    <a:pt x="87577" y="396093"/>
                  </a:lnTo>
                  <a:lnTo>
                    <a:pt x="109658" y="357522"/>
                  </a:lnTo>
                  <a:lnTo>
                    <a:pt x="133922" y="320432"/>
                  </a:lnTo>
                  <a:lnTo>
                    <a:pt x="160280" y="284912"/>
                  </a:lnTo>
                  <a:lnTo>
                    <a:pt x="188646" y="251050"/>
                  </a:lnTo>
                  <a:lnTo>
                    <a:pt x="218932" y="218932"/>
                  </a:lnTo>
                  <a:lnTo>
                    <a:pt x="251050" y="188646"/>
                  </a:lnTo>
                  <a:lnTo>
                    <a:pt x="284912" y="160280"/>
                  </a:lnTo>
                  <a:lnTo>
                    <a:pt x="320432" y="133922"/>
                  </a:lnTo>
                  <a:lnTo>
                    <a:pt x="357522" y="109658"/>
                  </a:lnTo>
                  <a:lnTo>
                    <a:pt x="396093" y="87577"/>
                  </a:lnTo>
                  <a:lnTo>
                    <a:pt x="436060" y="67766"/>
                  </a:lnTo>
                  <a:lnTo>
                    <a:pt x="477333" y="50312"/>
                  </a:lnTo>
                  <a:lnTo>
                    <a:pt x="519826" y="35304"/>
                  </a:lnTo>
                  <a:lnTo>
                    <a:pt x="563452" y="22828"/>
                  </a:lnTo>
                  <a:lnTo>
                    <a:pt x="608121" y="12972"/>
                  </a:lnTo>
                  <a:lnTo>
                    <a:pt x="653748" y="5823"/>
                  </a:lnTo>
                  <a:lnTo>
                    <a:pt x="700244" y="1470"/>
                  </a:lnTo>
                  <a:lnTo>
                    <a:pt x="747521" y="0"/>
                  </a:lnTo>
                  <a:lnTo>
                    <a:pt x="5061966" y="0"/>
                  </a:lnTo>
                  <a:lnTo>
                    <a:pt x="5109243" y="1470"/>
                  </a:lnTo>
                  <a:lnTo>
                    <a:pt x="5155739" y="5823"/>
                  </a:lnTo>
                  <a:lnTo>
                    <a:pt x="5201366" y="12972"/>
                  </a:lnTo>
                  <a:lnTo>
                    <a:pt x="5246035" y="22828"/>
                  </a:lnTo>
                  <a:lnTo>
                    <a:pt x="5289661" y="35304"/>
                  </a:lnTo>
                  <a:lnTo>
                    <a:pt x="5332154" y="50312"/>
                  </a:lnTo>
                  <a:lnTo>
                    <a:pt x="5373427" y="67766"/>
                  </a:lnTo>
                  <a:lnTo>
                    <a:pt x="5413394" y="87577"/>
                  </a:lnTo>
                  <a:lnTo>
                    <a:pt x="5451965" y="109658"/>
                  </a:lnTo>
                  <a:lnTo>
                    <a:pt x="5489055" y="133922"/>
                  </a:lnTo>
                  <a:lnTo>
                    <a:pt x="5524575" y="160280"/>
                  </a:lnTo>
                  <a:lnTo>
                    <a:pt x="5558437" y="188646"/>
                  </a:lnTo>
                  <a:lnTo>
                    <a:pt x="5590555" y="218932"/>
                  </a:lnTo>
                  <a:lnTo>
                    <a:pt x="5620841" y="251050"/>
                  </a:lnTo>
                  <a:lnTo>
                    <a:pt x="5649207" y="284912"/>
                  </a:lnTo>
                  <a:lnTo>
                    <a:pt x="5675565" y="320432"/>
                  </a:lnTo>
                  <a:lnTo>
                    <a:pt x="5699829" y="357522"/>
                  </a:lnTo>
                  <a:lnTo>
                    <a:pt x="5721910" y="396093"/>
                  </a:lnTo>
                  <a:lnTo>
                    <a:pt x="5741721" y="436060"/>
                  </a:lnTo>
                  <a:lnTo>
                    <a:pt x="5759175" y="477333"/>
                  </a:lnTo>
                  <a:lnTo>
                    <a:pt x="5774183" y="519826"/>
                  </a:lnTo>
                  <a:lnTo>
                    <a:pt x="5786659" y="563452"/>
                  </a:lnTo>
                  <a:lnTo>
                    <a:pt x="5796515" y="608121"/>
                  </a:lnTo>
                  <a:lnTo>
                    <a:pt x="5803664" y="653748"/>
                  </a:lnTo>
                  <a:lnTo>
                    <a:pt x="5808017" y="700244"/>
                  </a:lnTo>
                  <a:lnTo>
                    <a:pt x="5809488" y="747522"/>
                  </a:lnTo>
                  <a:lnTo>
                    <a:pt x="5809488" y="3737597"/>
                  </a:lnTo>
                  <a:lnTo>
                    <a:pt x="5808017" y="3784872"/>
                  </a:lnTo>
                  <a:lnTo>
                    <a:pt x="5803664" y="3831366"/>
                  </a:lnTo>
                  <a:lnTo>
                    <a:pt x="5796515" y="3876991"/>
                  </a:lnTo>
                  <a:lnTo>
                    <a:pt x="5786659" y="3921659"/>
                  </a:lnTo>
                  <a:lnTo>
                    <a:pt x="5774183" y="3965284"/>
                  </a:lnTo>
                  <a:lnTo>
                    <a:pt x="5759175" y="4007776"/>
                  </a:lnTo>
                  <a:lnTo>
                    <a:pt x="5741721" y="4049050"/>
                  </a:lnTo>
                  <a:lnTo>
                    <a:pt x="5721910" y="4089016"/>
                  </a:lnTo>
                  <a:lnTo>
                    <a:pt x="5699829" y="4127589"/>
                  </a:lnTo>
                  <a:lnTo>
                    <a:pt x="5675565" y="4164679"/>
                  </a:lnTo>
                  <a:lnTo>
                    <a:pt x="5649207" y="4200200"/>
                  </a:lnTo>
                  <a:lnTo>
                    <a:pt x="5620841" y="4234064"/>
                  </a:lnTo>
                  <a:lnTo>
                    <a:pt x="5590555" y="4266184"/>
                  </a:lnTo>
                  <a:lnTo>
                    <a:pt x="5558437" y="4296471"/>
                  </a:lnTo>
                  <a:lnTo>
                    <a:pt x="5524575" y="4324838"/>
                  </a:lnTo>
                  <a:lnTo>
                    <a:pt x="5489055" y="4351198"/>
                  </a:lnTo>
                  <a:lnTo>
                    <a:pt x="5451965" y="4375463"/>
                  </a:lnTo>
                  <a:lnTo>
                    <a:pt x="5413394" y="4397546"/>
                  </a:lnTo>
                  <a:lnTo>
                    <a:pt x="5373427" y="4417359"/>
                  </a:lnTo>
                  <a:lnTo>
                    <a:pt x="5332154" y="4434814"/>
                  </a:lnTo>
                  <a:lnTo>
                    <a:pt x="5289661" y="4449824"/>
                  </a:lnTo>
                  <a:lnTo>
                    <a:pt x="5246035" y="4462301"/>
                  </a:lnTo>
                  <a:lnTo>
                    <a:pt x="5201366" y="4472158"/>
                  </a:lnTo>
                  <a:lnTo>
                    <a:pt x="5155739" y="4479307"/>
                  </a:lnTo>
                  <a:lnTo>
                    <a:pt x="5109243" y="4483661"/>
                  </a:lnTo>
                  <a:lnTo>
                    <a:pt x="5061966" y="4485132"/>
                  </a:lnTo>
                  <a:lnTo>
                    <a:pt x="747521" y="4485132"/>
                  </a:lnTo>
                  <a:lnTo>
                    <a:pt x="700244" y="4483661"/>
                  </a:lnTo>
                  <a:lnTo>
                    <a:pt x="653748" y="4479307"/>
                  </a:lnTo>
                  <a:lnTo>
                    <a:pt x="608121" y="4472158"/>
                  </a:lnTo>
                  <a:lnTo>
                    <a:pt x="563452" y="4462301"/>
                  </a:lnTo>
                  <a:lnTo>
                    <a:pt x="519826" y="4449824"/>
                  </a:lnTo>
                  <a:lnTo>
                    <a:pt x="477333" y="4434814"/>
                  </a:lnTo>
                  <a:lnTo>
                    <a:pt x="436060" y="4417359"/>
                  </a:lnTo>
                  <a:lnTo>
                    <a:pt x="396093" y="4397546"/>
                  </a:lnTo>
                  <a:lnTo>
                    <a:pt x="357522" y="4375463"/>
                  </a:lnTo>
                  <a:lnTo>
                    <a:pt x="320432" y="4351198"/>
                  </a:lnTo>
                  <a:lnTo>
                    <a:pt x="284912" y="4324838"/>
                  </a:lnTo>
                  <a:lnTo>
                    <a:pt x="251050" y="4296471"/>
                  </a:lnTo>
                  <a:lnTo>
                    <a:pt x="218932" y="4266183"/>
                  </a:lnTo>
                  <a:lnTo>
                    <a:pt x="188646" y="4234064"/>
                  </a:lnTo>
                  <a:lnTo>
                    <a:pt x="160280" y="4200200"/>
                  </a:lnTo>
                  <a:lnTo>
                    <a:pt x="133922" y="4164679"/>
                  </a:lnTo>
                  <a:lnTo>
                    <a:pt x="109658" y="4127589"/>
                  </a:lnTo>
                  <a:lnTo>
                    <a:pt x="87577" y="4089016"/>
                  </a:lnTo>
                  <a:lnTo>
                    <a:pt x="67766" y="4049050"/>
                  </a:lnTo>
                  <a:lnTo>
                    <a:pt x="50312" y="4007776"/>
                  </a:lnTo>
                  <a:lnTo>
                    <a:pt x="35304" y="3965284"/>
                  </a:lnTo>
                  <a:lnTo>
                    <a:pt x="22828" y="3921659"/>
                  </a:lnTo>
                  <a:lnTo>
                    <a:pt x="12972" y="3876991"/>
                  </a:lnTo>
                  <a:lnTo>
                    <a:pt x="5823" y="3831366"/>
                  </a:lnTo>
                  <a:lnTo>
                    <a:pt x="1470" y="3784872"/>
                  </a:lnTo>
                  <a:lnTo>
                    <a:pt x="0" y="3737597"/>
                  </a:lnTo>
                  <a:lnTo>
                    <a:pt x="0" y="747522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2839" y="2464308"/>
              <a:ext cx="4945379" cy="395630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99999" y="1505458"/>
            <a:ext cx="9693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sz="3000" b="0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Used</a:t>
            </a:r>
            <a:r>
              <a:rPr kumimoji="0" sz="30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to</a:t>
            </a: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change</a:t>
            </a:r>
            <a:r>
              <a:rPr kumimoji="0" sz="30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the</a:t>
            </a: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way</a:t>
            </a:r>
            <a:r>
              <a:rPr kumimoji="0" sz="30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things</a:t>
            </a:r>
            <a:r>
              <a:rPr kumimoji="0" sz="30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are</a:t>
            </a: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positioned</a:t>
            </a:r>
            <a:r>
              <a:rPr kumimoji="0" sz="30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on</a:t>
            </a:r>
            <a:r>
              <a:rPr kumimoji="0" sz="30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</a:t>
            </a: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page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947736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 CSS properties: Display</a:t>
            </a:r>
            <a:r>
              <a:rPr lang="en-US" dirty="0"/>
              <a:t>: flex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399999" y="1505458"/>
            <a:ext cx="9693275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r>
              <a:rPr lang="en-US" sz="3000" spc="-175" dirty="0">
                <a:solidFill>
                  <a:prstClr val="black"/>
                </a:solidFill>
                <a:latin typeface="Microsoft Sans Serif"/>
                <a:cs typeface="Microsoft Sans Serif"/>
              </a:rPr>
              <a:t>The most useful and versatile display</a:t>
            </a:r>
          </a:p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lang="en-US" sz="3000" b="0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Control</a:t>
            </a:r>
            <a:r>
              <a:rPr lang="en-US" sz="3000" spc="-175" dirty="0">
                <a:solidFill>
                  <a:prstClr val="black"/>
                </a:solidFill>
                <a:latin typeface="Microsoft Sans Serif"/>
                <a:cs typeface="Microsoft Sans Serif"/>
              </a:rPr>
              <a:t> directional flow, and size distribution of content</a:t>
            </a: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pic>
        <p:nvPicPr>
          <p:cNvPr id="1026" name="Picture 2" descr="A Complete Guide to Flexbox | CSS-Tricks - CSS-Tricks">
            <a:extLst>
              <a:ext uri="{FF2B5EF4-FFF2-40B4-BE49-F238E27FC236}">
                <a16:creationId xmlns:a16="http://schemas.microsoft.com/office/drawing/2014/main" id="{9E98EC28-0DD1-A628-4261-2B8B6F9C3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945" y="2804631"/>
            <a:ext cx="6480119" cy="304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765873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Intro</a:t>
            </a:r>
            <a:r>
              <a:rPr spc="145" dirty="0"/>
              <a:t> </a:t>
            </a:r>
            <a:r>
              <a:rPr spc="90" dirty="0"/>
              <a:t>to</a:t>
            </a:r>
            <a:r>
              <a:rPr spc="155" dirty="0"/>
              <a:t> </a:t>
            </a:r>
            <a:r>
              <a:rPr spc="-605" dirty="0"/>
              <a:t>CSS</a:t>
            </a:r>
            <a:r>
              <a:rPr spc="145" dirty="0"/>
              <a:t> </a:t>
            </a:r>
            <a:r>
              <a:rPr spc="-30" dirty="0"/>
              <a:t>prop</a:t>
            </a:r>
            <a:r>
              <a:rPr spc="-25" dirty="0"/>
              <a:t>e</a:t>
            </a:r>
            <a:r>
              <a:rPr spc="-80" dirty="0"/>
              <a:t>rties</a:t>
            </a:r>
            <a:r>
              <a:rPr spc="-55" dirty="0"/>
              <a:t>:</a:t>
            </a:r>
            <a:r>
              <a:rPr spc="120" dirty="0"/>
              <a:t> </a:t>
            </a:r>
            <a:r>
              <a:rPr spc="-165" dirty="0"/>
              <a:t>Spacing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944622" y="2648966"/>
            <a:ext cx="6513195" cy="3601085"/>
            <a:chOff x="2944622" y="2648966"/>
            <a:chExt cx="6513195" cy="3601085"/>
          </a:xfrm>
        </p:grpSpPr>
        <p:sp>
          <p:nvSpPr>
            <p:cNvPr id="8" name="object 8"/>
            <p:cNvSpPr/>
            <p:nvPr/>
          </p:nvSpPr>
          <p:spPr>
            <a:xfrm>
              <a:off x="2976372" y="2680716"/>
              <a:ext cx="6449695" cy="3537585"/>
            </a:xfrm>
            <a:custGeom>
              <a:avLst/>
              <a:gdLst/>
              <a:ahLst/>
              <a:cxnLst/>
              <a:rect l="l" t="t" r="r" b="b"/>
              <a:pathLst>
                <a:path w="6449695" h="3537585">
                  <a:moveTo>
                    <a:pt x="5860033" y="0"/>
                  </a:moveTo>
                  <a:lnTo>
                    <a:pt x="589533" y="0"/>
                  </a:lnTo>
                  <a:lnTo>
                    <a:pt x="541177" y="1954"/>
                  </a:lnTo>
                  <a:lnTo>
                    <a:pt x="493899" y="7714"/>
                  </a:lnTo>
                  <a:lnTo>
                    <a:pt x="447850" y="17131"/>
                  </a:lnTo>
                  <a:lnTo>
                    <a:pt x="403181" y="30051"/>
                  </a:lnTo>
                  <a:lnTo>
                    <a:pt x="360045" y="46323"/>
                  </a:lnTo>
                  <a:lnTo>
                    <a:pt x="318592" y="65795"/>
                  </a:lnTo>
                  <a:lnTo>
                    <a:pt x="278976" y="88316"/>
                  </a:lnTo>
                  <a:lnTo>
                    <a:pt x="241346" y="113735"/>
                  </a:lnTo>
                  <a:lnTo>
                    <a:pt x="205856" y="141898"/>
                  </a:lnTo>
                  <a:lnTo>
                    <a:pt x="172656" y="172656"/>
                  </a:lnTo>
                  <a:lnTo>
                    <a:pt x="141898" y="205856"/>
                  </a:lnTo>
                  <a:lnTo>
                    <a:pt x="113735" y="241346"/>
                  </a:lnTo>
                  <a:lnTo>
                    <a:pt x="88316" y="278976"/>
                  </a:lnTo>
                  <a:lnTo>
                    <a:pt x="65795" y="318592"/>
                  </a:lnTo>
                  <a:lnTo>
                    <a:pt x="46323" y="360044"/>
                  </a:lnTo>
                  <a:lnTo>
                    <a:pt x="30051" y="403181"/>
                  </a:lnTo>
                  <a:lnTo>
                    <a:pt x="17131" y="447850"/>
                  </a:lnTo>
                  <a:lnTo>
                    <a:pt x="7714" y="493899"/>
                  </a:lnTo>
                  <a:lnTo>
                    <a:pt x="1954" y="541177"/>
                  </a:lnTo>
                  <a:lnTo>
                    <a:pt x="0" y="589534"/>
                  </a:lnTo>
                  <a:lnTo>
                    <a:pt x="0" y="2947657"/>
                  </a:lnTo>
                  <a:lnTo>
                    <a:pt x="1954" y="2996009"/>
                  </a:lnTo>
                  <a:lnTo>
                    <a:pt x="7714" y="3043286"/>
                  </a:lnTo>
                  <a:lnTo>
                    <a:pt x="17131" y="3089333"/>
                  </a:lnTo>
                  <a:lnTo>
                    <a:pt x="30051" y="3134001"/>
                  </a:lnTo>
                  <a:lnTo>
                    <a:pt x="46323" y="3177137"/>
                  </a:lnTo>
                  <a:lnTo>
                    <a:pt x="65795" y="3218590"/>
                  </a:lnTo>
                  <a:lnTo>
                    <a:pt x="88316" y="3258207"/>
                  </a:lnTo>
                  <a:lnTo>
                    <a:pt x="113735" y="3295838"/>
                  </a:lnTo>
                  <a:lnTo>
                    <a:pt x="141898" y="3331329"/>
                  </a:lnTo>
                  <a:lnTo>
                    <a:pt x="172656" y="3364531"/>
                  </a:lnTo>
                  <a:lnTo>
                    <a:pt x="205856" y="3395291"/>
                  </a:lnTo>
                  <a:lnTo>
                    <a:pt x="241346" y="3423457"/>
                  </a:lnTo>
                  <a:lnTo>
                    <a:pt x="278976" y="3448877"/>
                  </a:lnTo>
                  <a:lnTo>
                    <a:pt x="318592" y="3471400"/>
                  </a:lnTo>
                  <a:lnTo>
                    <a:pt x="360044" y="3490875"/>
                  </a:lnTo>
                  <a:lnTo>
                    <a:pt x="403181" y="3507148"/>
                  </a:lnTo>
                  <a:lnTo>
                    <a:pt x="447850" y="3520070"/>
                  </a:lnTo>
                  <a:lnTo>
                    <a:pt x="493899" y="3529487"/>
                  </a:lnTo>
                  <a:lnTo>
                    <a:pt x="541177" y="3535249"/>
                  </a:lnTo>
                  <a:lnTo>
                    <a:pt x="589533" y="3537204"/>
                  </a:lnTo>
                  <a:lnTo>
                    <a:pt x="5860033" y="3537204"/>
                  </a:lnTo>
                  <a:lnTo>
                    <a:pt x="5908390" y="3535249"/>
                  </a:lnTo>
                  <a:lnTo>
                    <a:pt x="5955668" y="3529487"/>
                  </a:lnTo>
                  <a:lnTo>
                    <a:pt x="6001717" y="3520070"/>
                  </a:lnTo>
                  <a:lnTo>
                    <a:pt x="6046386" y="3507148"/>
                  </a:lnTo>
                  <a:lnTo>
                    <a:pt x="6089522" y="3490875"/>
                  </a:lnTo>
                  <a:lnTo>
                    <a:pt x="6130975" y="3471400"/>
                  </a:lnTo>
                  <a:lnTo>
                    <a:pt x="6170591" y="3448877"/>
                  </a:lnTo>
                  <a:lnTo>
                    <a:pt x="6208221" y="3423457"/>
                  </a:lnTo>
                  <a:lnTo>
                    <a:pt x="6243711" y="3395291"/>
                  </a:lnTo>
                  <a:lnTo>
                    <a:pt x="6276911" y="3364531"/>
                  </a:lnTo>
                  <a:lnTo>
                    <a:pt x="6307669" y="3331329"/>
                  </a:lnTo>
                  <a:lnTo>
                    <a:pt x="6335832" y="3295838"/>
                  </a:lnTo>
                  <a:lnTo>
                    <a:pt x="6361251" y="3258207"/>
                  </a:lnTo>
                  <a:lnTo>
                    <a:pt x="6383772" y="3218590"/>
                  </a:lnTo>
                  <a:lnTo>
                    <a:pt x="6403244" y="3177137"/>
                  </a:lnTo>
                  <a:lnTo>
                    <a:pt x="6419516" y="3134001"/>
                  </a:lnTo>
                  <a:lnTo>
                    <a:pt x="6432436" y="3089333"/>
                  </a:lnTo>
                  <a:lnTo>
                    <a:pt x="6441853" y="3043286"/>
                  </a:lnTo>
                  <a:lnTo>
                    <a:pt x="6447613" y="2996009"/>
                  </a:lnTo>
                  <a:lnTo>
                    <a:pt x="6449568" y="2947657"/>
                  </a:lnTo>
                  <a:lnTo>
                    <a:pt x="6449568" y="589534"/>
                  </a:lnTo>
                  <a:lnTo>
                    <a:pt x="6447613" y="541177"/>
                  </a:lnTo>
                  <a:lnTo>
                    <a:pt x="6441853" y="493899"/>
                  </a:lnTo>
                  <a:lnTo>
                    <a:pt x="6432436" y="447850"/>
                  </a:lnTo>
                  <a:lnTo>
                    <a:pt x="6419516" y="403181"/>
                  </a:lnTo>
                  <a:lnTo>
                    <a:pt x="6403244" y="360044"/>
                  </a:lnTo>
                  <a:lnTo>
                    <a:pt x="6383772" y="318592"/>
                  </a:lnTo>
                  <a:lnTo>
                    <a:pt x="6361251" y="278976"/>
                  </a:lnTo>
                  <a:lnTo>
                    <a:pt x="6335832" y="241346"/>
                  </a:lnTo>
                  <a:lnTo>
                    <a:pt x="6307669" y="205856"/>
                  </a:lnTo>
                  <a:lnTo>
                    <a:pt x="6276911" y="172656"/>
                  </a:lnTo>
                  <a:lnTo>
                    <a:pt x="6243711" y="141898"/>
                  </a:lnTo>
                  <a:lnTo>
                    <a:pt x="6208221" y="113735"/>
                  </a:lnTo>
                  <a:lnTo>
                    <a:pt x="6170591" y="88316"/>
                  </a:lnTo>
                  <a:lnTo>
                    <a:pt x="6130975" y="65795"/>
                  </a:lnTo>
                  <a:lnTo>
                    <a:pt x="6089522" y="46323"/>
                  </a:lnTo>
                  <a:lnTo>
                    <a:pt x="6046386" y="30051"/>
                  </a:lnTo>
                  <a:lnTo>
                    <a:pt x="6001717" y="17131"/>
                  </a:lnTo>
                  <a:lnTo>
                    <a:pt x="5955668" y="7714"/>
                  </a:lnTo>
                  <a:lnTo>
                    <a:pt x="5908390" y="1954"/>
                  </a:lnTo>
                  <a:lnTo>
                    <a:pt x="58600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976372" y="2680716"/>
              <a:ext cx="6449695" cy="3537585"/>
            </a:xfrm>
            <a:custGeom>
              <a:avLst/>
              <a:gdLst/>
              <a:ahLst/>
              <a:cxnLst/>
              <a:rect l="l" t="t" r="r" b="b"/>
              <a:pathLst>
                <a:path w="6449695" h="3537585">
                  <a:moveTo>
                    <a:pt x="0" y="589534"/>
                  </a:moveTo>
                  <a:lnTo>
                    <a:pt x="1954" y="541177"/>
                  </a:lnTo>
                  <a:lnTo>
                    <a:pt x="7714" y="493899"/>
                  </a:lnTo>
                  <a:lnTo>
                    <a:pt x="17131" y="447850"/>
                  </a:lnTo>
                  <a:lnTo>
                    <a:pt x="30051" y="403181"/>
                  </a:lnTo>
                  <a:lnTo>
                    <a:pt x="46323" y="360044"/>
                  </a:lnTo>
                  <a:lnTo>
                    <a:pt x="65795" y="318592"/>
                  </a:lnTo>
                  <a:lnTo>
                    <a:pt x="88316" y="278976"/>
                  </a:lnTo>
                  <a:lnTo>
                    <a:pt x="113735" y="241346"/>
                  </a:lnTo>
                  <a:lnTo>
                    <a:pt x="141898" y="205856"/>
                  </a:lnTo>
                  <a:lnTo>
                    <a:pt x="172656" y="172656"/>
                  </a:lnTo>
                  <a:lnTo>
                    <a:pt x="205856" y="141898"/>
                  </a:lnTo>
                  <a:lnTo>
                    <a:pt x="241346" y="113735"/>
                  </a:lnTo>
                  <a:lnTo>
                    <a:pt x="278976" y="88316"/>
                  </a:lnTo>
                  <a:lnTo>
                    <a:pt x="318592" y="65795"/>
                  </a:lnTo>
                  <a:lnTo>
                    <a:pt x="360045" y="46323"/>
                  </a:lnTo>
                  <a:lnTo>
                    <a:pt x="403181" y="30051"/>
                  </a:lnTo>
                  <a:lnTo>
                    <a:pt x="447850" y="17131"/>
                  </a:lnTo>
                  <a:lnTo>
                    <a:pt x="493899" y="7714"/>
                  </a:lnTo>
                  <a:lnTo>
                    <a:pt x="541177" y="1954"/>
                  </a:lnTo>
                  <a:lnTo>
                    <a:pt x="589533" y="0"/>
                  </a:lnTo>
                  <a:lnTo>
                    <a:pt x="5860033" y="0"/>
                  </a:lnTo>
                  <a:lnTo>
                    <a:pt x="5908390" y="1954"/>
                  </a:lnTo>
                  <a:lnTo>
                    <a:pt x="5955668" y="7714"/>
                  </a:lnTo>
                  <a:lnTo>
                    <a:pt x="6001717" y="17131"/>
                  </a:lnTo>
                  <a:lnTo>
                    <a:pt x="6046386" y="30051"/>
                  </a:lnTo>
                  <a:lnTo>
                    <a:pt x="6089522" y="46323"/>
                  </a:lnTo>
                  <a:lnTo>
                    <a:pt x="6130975" y="65795"/>
                  </a:lnTo>
                  <a:lnTo>
                    <a:pt x="6170591" y="88316"/>
                  </a:lnTo>
                  <a:lnTo>
                    <a:pt x="6208221" y="113735"/>
                  </a:lnTo>
                  <a:lnTo>
                    <a:pt x="6243711" y="141898"/>
                  </a:lnTo>
                  <a:lnTo>
                    <a:pt x="6276911" y="172656"/>
                  </a:lnTo>
                  <a:lnTo>
                    <a:pt x="6307669" y="205856"/>
                  </a:lnTo>
                  <a:lnTo>
                    <a:pt x="6335832" y="241346"/>
                  </a:lnTo>
                  <a:lnTo>
                    <a:pt x="6361251" y="278976"/>
                  </a:lnTo>
                  <a:lnTo>
                    <a:pt x="6383772" y="318592"/>
                  </a:lnTo>
                  <a:lnTo>
                    <a:pt x="6403244" y="360044"/>
                  </a:lnTo>
                  <a:lnTo>
                    <a:pt x="6419516" y="403181"/>
                  </a:lnTo>
                  <a:lnTo>
                    <a:pt x="6432436" y="447850"/>
                  </a:lnTo>
                  <a:lnTo>
                    <a:pt x="6441853" y="493899"/>
                  </a:lnTo>
                  <a:lnTo>
                    <a:pt x="6447613" y="541177"/>
                  </a:lnTo>
                  <a:lnTo>
                    <a:pt x="6449568" y="589534"/>
                  </a:lnTo>
                  <a:lnTo>
                    <a:pt x="6449568" y="2947657"/>
                  </a:lnTo>
                  <a:lnTo>
                    <a:pt x="6447613" y="2996009"/>
                  </a:lnTo>
                  <a:lnTo>
                    <a:pt x="6441853" y="3043286"/>
                  </a:lnTo>
                  <a:lnTo>
                    <a:pt x="6432436" y="3089333"/>
                  </a:lnTo>
                  <a:lnTo>
                    <a:pt x="6419516" y="3134001"/>
                  </a:lnTo>
                  <a:lnTo>
                    <a:pt x="6403244" y="3177137"/>
                  </a:lnTo>
                  <a:lnTo>
                    <a:pt x="6383772" y="3218590"/>
                  </a:lnTo>
                  <a:lnTo>
                    <a:pt x="6361251" y="3258207"/>
                  </a:lnTo>
                  <a:lnTo>
                    <a:pt x="6335832" y="3295838"/>
                  </a:lnTo>
                  <a:lnTo>
                    <a:pt x="6307669" y="3331329"/>
                  </a:lnTo>
                  <a:lnTo>
                    <a:pt x="6276911" y="3364531"/>
                  </a:lnTo>
                  <a:lnTo>
                    <a:pt x="6243711" y="3395291"/>
                  </a:lnTo>
                  <a:lnTo>
                    <a:pt x="6208221" y="3423457"/>
                  </a:lnTo>
                  <a:lnTo>
                    <a:pt x="6170591" y="3448877"/>
                  </a:lnTo>
                  <a:lnTo>
                    <a:pt x="6130975" y="3471400"/>
                  </a:lnTo>
                  <a:lnTo>
                    <a:pt x="6089522" y="3490875"/>
                  </a:lnTo>
                  <a:lnTo>
                    <a:pt x="6046386" y="3507148"/>
                  </a:lnTo>
                  <a:lnTo>
                    <a:pt x="6001717" y="3520070"/>
                  </a:lnTo>
                  <a:lnTo>
                    <a:pt x="5955668" y="3529487"/>
                  </a:lnTo>
                  <a:lnTo>
                    <a:pt x="5908390" y="3535249"/>
                  </a:lnTo>
                  <a:lnTo>
                    <a:pt x="5860033" y="3537204"/>
                  </a:lnTo>
                  <a:lnTo>
                    <a:pt x="589533" y="3537204"/>
                  </a:lnTo>
                  <a:lnTo>
                    <a:pt x="541177" y="3535249"/>
                  </a:lnTo>
                  <a:lnTo>
                    <a:pt x="493899" y="3529487"/>
                  </a:lnTo>
                  <a:lnTo>
                    <a:pt x="447850" y="3520070"/>
                  </a:lnTo>
                  <a:lnTo>
                    <a:pt x="403181" y="3507148"/>
                  </a:lnTo>
                  <a:lnTo>
                    <a:pt x="360044" y="3490875"/>
                  </a:lnTo>
                  <a:lnTo>
                    <a:pt x="318592" y="3471400"/>
                  </a:lnTo>
                  <a:lnTo>
                    <a:pt x="278976" y="3448877"/>
                  </a:lnTo>
                  <a:lnTo>
                    <a:pt x="241346" y="3423457"/>
                  </a:lnTo>
                  <a:lnTo>
                    <a:pt x="205856" y="3395291"/>
                  </a:lnTo>
                  <a:lnTo>
                    <a:pt x="172656" y="3364531"/>
                  </a:lnTo>
                  <a:lnTo>
                    <a:pt x="141898" y="3331329"/>
                  </a:lnTo>
                  <a:lnTo>
                    <a:pt x="113735" y="3295838"/>
                  </a:lnTo>
                  <a:lnTo>
                    <a:pt x="88316" y="3258207"/>
                  </a:lnTo>
                  <a:lnTo>
                    <a:pt x="65795" y="3218590"/>
                  </a:lnTo>
                  <a:lnTo>
                    <a:pt x="46323" y="3177137"/>
                  </a:lnTo>
                  <a:lnTo>
                    <a:pt x="30051" y="3134001"/>
                  </a:lnTo>
                  <a:lnTo>
                    <a:pt x="17131" y="3089333"/>
                  </a:lnTo>
                  <a:lnTo>
                    <a:pt x="7714" y="3043286"/>
                  </a:lnTo>
                  <a:lnTo>
                    <a:pt x="1954" y="2996009"/>
                  </a:lnTo>
                  <a:lnTo>
                    <a:pt x="0" y="2947657"/>
                  </a:lnTo>
                  <a:lnTo>
                    <a:pt x="0" y="589534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9936" y="3026664"/>
              <a:ext cx="4370832" cy="292455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99999" y="1505458"/>
            <a:ext cx="102133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lvl="0" indent="-4572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sz="3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Control</a:t>
            </a:r>
            <a:r>
              <a:rPr kumimoji="0" sz="30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spacing</a:t>
            </a:r>
            <a:r>
              <a:rPr kumimoji="0" sz="30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between</a:t>
            </a:r>
            <a:r>
              <a:rPr kumimoji="0" sz="30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and</a:t>
            </a:r>
            <a:r>
              <a:rPr kumimoji="0" sz="30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within</a:t>
            </a: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elements</a:t>
            </a:r>
            <a:r>
              <a:rPr kumimoji="0" sz="30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using</a:t>
            </a:r>
            <a:r>
              <a:rPr kumimoji="0" sz="30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margin, </a:t>
            </a:r>
            <a:r>
              <a:rPr kumimoji="0" sz="3000" b="0" i="0" u="none" strike="noStrike" kern="1200" cap="none" spc="-7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border</a:t>
            </a:r>
            <a:r>
              <a:rPr kumimoji="0" sz="30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and</a:t>
            </a:r>
            <a:r>
              <a:rPr kumimoji="0" sz="30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padding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🙂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9696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Connecting HTML &amp; CSS</a:t>
            </a:r>
            <a:endParaRPr spc="-165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1334C3D-3905-CEE7-04AB-742807ED3C50}"/>
              </a:ext>
            </a:extLst>
          </p:cNvPr>
          <p:cNvGrpSpPr/>
          <p:nvPr/>
        </p:nvGrpSpPr>
        <p:grpSpPr>
          <a:xfrm>
            <a:off x="4687139" y="1806012"/>
            <a:ext cx="6659880" cy="615277"/>
            <a:chOff x="2229665" y="4181805"/>
            <a:chExt cx="6659880" cy="3384818"/>
          </a:xfrm>
        </p:grpSpPr>
        <p:grpSp>
          <p:nvGrpSpPr>
            <p:cNvPr id="10" name="object 7">
              <a:extLst>
                <a:ext uri="{FF2B5EF4-FFF2-40B4-BE49-F238E27FC236}">
                  <a16:creationId xmlns:a16="http://schemas.microsoft.com/office/drawing/2014/main" id="{109A4C9F-3943-1D1D-75C0-10AAD06ABCD8}"/>
                </a:ext>
              </a:extLst>
            </p:cNvPr>
            <p:cNvGrpSpPr/>
            <p:nvPr/>
          </p:nvGrpSpPr>
          <p:grpSpPr>
            <a:xfrm>
              <a:off x="2229665" y="4181805"/>
              <a:ext cx="6659880" cy="3384818"/>
              <a:chOff x="2766060" y="3038853"/>
              <a:chExt cx="6659880" cy="3179447"/>
            </a:xfrm>
          </p:grpSpPr>
          <p:sp>
            <p:nvSpPr>
              <p:cNvPr id="13" name="object 8">
                <a:extLst>
                  <a:ext uri="{FF2B5EF4-FFF2-40B4-BE49-F238E27FC236}">
                    <a16:creationId xmlns:a16="http://schemas.microsoft.com/office/drawing/2014/main" id="{BC5B75EC-FCF7-7320-454F-248BFF670DF6}"/>
                  </a:ext>
                </a:extLst>
              </p:cNvPr>
              <p:cNvSpPr/>
              <p:nvPr/>
            </p:nvSpPr>
            <p:spPr>
              <a:xfrm>
                <a:off x="2766060" y="3038853"/>
                <a:ext cx="6659880" cy="3179445"/>
              </a:xfrm>
              <a:prstGeom prst="snip1Rect">
                <a:avLst/>
              </a:prstGeom>
              <a:solidFill>
                <a:srgbClr val="1E1E1E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object 9">
                <a:extLst>
                  <a:ext uri="{FF2B5EF4-FFF2-40B4-BE49-F238E27FC236}">
                    <a16:creationId xmlns:a16="http://schemas.microsoft.com/office/drawing/2014/main" id="{813A8C6F-7F8B-F0B5-7E4B-418B173481E5}"/>
                  </a:ext>
                </a:extLst>
              </p:cNvPr>
              <p:cNvSpPr/>
              <p:nvPr/>
            </p:nvSpPr>
            <p:spPr>
              <a:xfrm>
                <a:off x="2766060" y="3038855"/>
                <a:ext cx="6659880" cy="3179445"/>
              </a:xfrm>
              <a:prstGeom prst="roundRect">
                <a:avLst/>
              </a:prstGeom>
              <a:ln w="63500">
                <a:solidFill>
                  <a:srgbClr val="A4A4A4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AC0849-C701-747C-B7FC-5E8417623E07}"/>
                </a:ext>
              </a:extLst>
            </p:cNvPr>
            <p:cNvSpPr txBox="1"/>
            <p:nvPr/>
          </p:nvSpPr>
          <p:spPr>
            <a:xfrm>
              <a:off x="2786555" y="4821528"/>
              <a:ext cx="6102990" cy="3693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AU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link</a:t>
              </a:r>
              <a:r>
                <a:rPr lang="en-AU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AU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rel</a:t>
              </a:r>
              <a:r>
                <a:rPr lang="en-AU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AU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"stylesheet"</a:t>
              </a:r>
              <a:r>
                <a:rPr lang="en-AU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AU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href</a:t>
              </a:r>
              <a:r>
                <a:rPr lang="en-AU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AU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"styles.css"</a:t>
              </a:r>
              <a:r>
                <a:rPr lang="en-AU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DAE7B7C-6FBE-D17B-39B2-11D4141D5864}"/>
              </a:ext>
            </a:extLst>
          </p:cNvPr>
          <p:cNvSpPr txBox="1"/>
          <p:nvPr/>
        </p:nvSpPr>
        <p:spPr>
          <a:xfrm>
            <a:off x="1734214" y="1852040"/>
            <a:ext cx="2340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Method #1:</a:t>
            </a:r>
          </a:p>
          <a:p>
            <a:r>
              <a:rPr lang="en-US" sz="2800" dirty="0"/>
              <a:t>External file</a:t>
            </a:r>
            <a:endParaRPr lang="en-AU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AAF602-D800-190B-8349-D10BF2CBBEF3}"/>
              </a:ext>
            </a:extLst>
          </p:cNvPr>
          <p:cNvSpPr txBox="1"/>
          <p:nvPr/>
        </p:nvSpPr>
        <p:spPr>
          <a:xfrm>
            <a:off x="1734213" y="3768705"/>
            <a:ext cx="2837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Method #2:</a:t>
            </a:r>
          </a:p>
          <a:p>
            <a:r>
              <a:rPr lang="en-US" sz="2800" dirty="0"/>
              <a:t>Style HTML tag</a:t>
            </a:r>
            <a:endParaRPr lang="en-AU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5B5A84-5246-7C38-E5E5-45DD1BF61EB1}"/>
              </a:ext>
            </a:extLst>
          </p:cNvPr>
          <p:cNvSpPr txBox="1"/>
          <p:nvPr/>
        </p:nvSpPr>
        <p:spPr>
          <a:xfrm>
            <a:off x="1794335" y="5423760"/>
            <a:ext cx="2340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Method #3:</a:t>
            </a:r>
          </a:p>
          <a:p>
            <a:r>
              <a:rPr lang="en-US" sz="2800" dirty="0"/>
              <a:t>Inline</a:t>
            </a:r>
            <a:endParaRPr lang="en-AU" sz="28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58C662-2BAD-A44B-2D65-28B64F72D871}"/>
              </a:ext>
            </a:extLst>
          </p:cNvPr>
          <p:cNvGrpSpPr/>
          <p:nvPr/>
        </p:nvGrpSpPr>
        <p:grpSpPr>
          <a:xfrm>
            <a:off x="4687139" y="3098681"/>
            <a:ext cx="6659880" cy="1795702"/>
            <a:chOff x="2229665" y="4181805"/>
            <a:chExt cx="6659880" cy="9878680"/>
          </a:xfrm>
        </p:grpSpPr>
        <p:grpSp>
          <p:nvGrpSpPr>
            <p:cNvPr id="22" name="object 7">
              <a:extLst>
                <a:ext uri="{FF2B5EF4-FFF2-40B4-BE49-F238E27FC236}">
                  <a16:creationId xmlns:a16="http://schemas.microsoft.com/office/drawing/2014/main" id="{10072AA0-1028-0F45-1800-06093B4C2284}"/>
                </a:ext>
              </a:extLst>
            </p:cNvPr>
            <p:cNvGrpSpPr/>
            <p:nvPr/>
          </p:nvGrpSpPr>
          <p:grpSpPr>
            <a:xfrm>
              <a:off x="2229665" y="4181805"/>
              <a:ext cx="6659880" cy="9878680"/>
              <a:chOff x="2766060" y="3038853"/>
              <a:chExt cx="6659880" cy="9279299"/>
            </a:xfrm>
          </p:grpSpPr>
          <p:sp>
            <p:nvSpPr>
              <p:cNvPr id="24" name="object 8">
                <a:extLst>
                  <a:ext uri="{FF2B5EF4-FFF2-40B4-BE49-F238E27FC236}">
                    <a16:creationId xmlns:a16="http://schemas.microsoft.com/office/drawing/2014/main" id="{E555D409-4190-3E94-58CD-5C980899202B}"/>
                  </a:ext>
                </a:extLst>
              </p:cNvPr>
              <p:cNvSpPr/>
              <p:nvPr/>
            </p:nvSpPr>
            <p:spPr>
              <a:xfrm>
                <a:off x="2766060" y="3038853"/>
                <a:ext cx="6659880" cy="9279299"/>
              </a:xfrm>
              <a:prstGeom prst="roundRect">
                <a:avLst/>
              </a:prstGeom>
              <a:solidFill>
                <a:srgbClr val="1E1E1E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object 9">
                <a:extLst>
                  <a:ext uri="{FF2B5EF4-FFF2-40B4-BE49-F238E27FC236}">
                    <a16:creationId xmlns:a16="http://schemas.microsoft.com/office/drawing/2014/main" id="{71CE38DD-25A4-6F15-25E7-BFF6F835D190}"/>
                  </a:ext>
                </a:extLst>
              </p:cNvPr>
              <p:cNvSpPr/>
              <p:nvPr/>
            </p:nvSpPr>
            <p:spPr>
              <a:xfrm>
                <a:off x="2766060" y="3038853"/>
                <a:ext cx="6659880" cy="9279299"/>
              </a:xfrm>
              <a:prstGeom prst="roundRect">
                <a:avLst/>
              </a:prstGeom>
              <a:ln w="63500">
                <a:solidFill>
                  <a:srgbClr val="A4A4A4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5BC8EC-80E9-EEAE-61DE-69E5013EA529}"/>
                </a:ext>
              </a:extLst>
            </p:cNvPr>
            <p:cNvSpPr txBox="1"/>
            <p:nvPr/>
          </p:nvSpPr>
          <p:spPr>
            <a:xfrm>
              <a:off x="2786555" y="4821528"/>
              <a:ext cx="6102990" cy="81272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style</a:t>
              </a:r>
              <a:r>
                <a:rPr lang="en-US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b="0" dirty="0">
                  <a:solidFill>
                    <a:srgbClr val="D7BA7D"/>
                  </a:solidFill>
                  <a:effectLst/>
                  <a:latin typeface="Consolas" panose="020B0609020204030204" pitchFamily="49" charset="0"/>
                </a:rPr>
                <a:t>.my-element-class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color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white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style</a:t>
              </a:r>
              <a:r>
                <a:rPr lang="en-US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CAD958-E99F-FF9B-235A-725271E1D7B2}"/>
              </a:ext>
            </a:extLst>
          </p:cNvPr>
          <p:cNvGrpSpPr/>
          <p:nvPr/>
        </p:nvGrpSpPr>
        <p:grpSpPr>
          <a:xfrm>
            <a:off x="4687139" y="5377731"/>
            <a:ext cx="6659880" cy="615277"/>
            <a:chOff x="2229665" y="4181805"/>
            <a:chExt cx="6659880" cy="3384818"/>
          </a:xfrm>
        </p:grpSpPr>
        <p:grpSp>
          <p:nvGrpSpPr>
            <p:cNvPr id="27" name="object 7">
              <a:extLst>
                <a:ext uri="{FF2B5EF4-FFF2-40B4-BE49-F238E27FC236}">
                  <a16:creationId xmlns:a16="http://schemas.microsoft.com/office/drawing/2014/main" id="{2D9050A0-3853-D43A-6E65-CB7A1DB78F97}"/>
                </a:ext>
              </a:extLst>
            </p:cNvPr>
            <p:cNvGrpSpPr/>
            <p:nvPr/>
          </p:nvGrpSpPr>
          <p:grpSpPr>
            <a:xfrm>
              <a:off x="2229665" y="4181805"/>
              <a:ext cx="6659880" cy="3384818"/>
              <a:chOff x="2766060" y="3038853"/>
              <a:chExt cx="6659880" cy="3179447"/>
            </a:xfrm>
          </p:grpSpPr>
          <p:sp>
            <p:nvSpPr>
              <p:cNvPr id="29" name="object 8">
                <a:extLst>
                  <a:ext uri="{FF2B5EF4-FFF2-40B4-BE49-F238E27FC236}">
                    <a16:creationId xmlns:a16="http://schemas.microsoft.com/office/drawing/2014/main" id="{3F1DF27C-794A-4B59-627D-61A97F71ECA1}"/>
                  </a:ext>
                </a:extLst>
              </p:cNvPr>
              <p:cNvSpPr/>
              <p:nvPr/>
            </p:nvSpPr>
            <p:spPr>
              <a:xfrm>
                <a:off x="2766060" y="3038853"/>
                <a:ext cx="6659880" cy="3179445"/>
              </a:xfrm>
              <a:prstGeom prst="snip1Rect">
                <a:avLst/>
              </a:prstGeom>
              <a:solidFill>
                <a:srgbClr val="1E1E1E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object 9">
                <a:extLst>
                  <a:ext uri="{FF2B5EF4-FFF2-40B4-BE49-F238E27FC236}">
                    <a16:creationId xmlns:a16="http://schemas.microsoft.com/office/drawing/2014/main" id="{44F07F0A-E06D-B8BB-CA4C-0F1E720EBFCF}"/>
                  </a:ext>
                </a:extLst>
              </p:cNvPr>
              <p:cNvSpPr/>
              <p:nvPr/>
            </p:nvSpPr>
            <p:spPr>
              <a:xfrm>
                <a:off x="2766060" y="3038855"/>
                <a:ext cx="6659880" cy="3179445"/>
              </a:xfrm>
              <a:prstGeom prst="roundRect">
                <a:avLst/>
              </a:prstGeom>
              <a:ln w="63500">
                <a:solidFill>
                  <a:srgbClr val="A4A4A4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6DB37B-3339-1068-AEC7-4EED0157F62B}"/>
                </a:ext>
              </a:extLst>
            </p:cNvPr>
            <p:cNvSpPr txBox="1"/>
            <p:nvPr/>
          </p:nvSpPr>
          <p:spPr>
            <a:xfrm>
              <a:off x="2585219" y="4858310"/>
              <a:ext cx="6102990" cy="20318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button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style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color:black</a:t>
              </a:r>
              <a:r>
                <a:rPr lang="en-US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Add To Bag</a:t>
              </a:r>
              <a:r>
                <a:rPr lang="en-US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button</a:t>
              </a:r>
              <a:r>
                <a:rPr lang="en-US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B6B2CCC-9436-7286-5702-5737A0AE1306}"/>
              </a:ext>
            </a:extLst>
          </p:cNvPr>
          <p:cNvSpPr txBox="1"/>
          <p:nvPr/>
        </p:nvSpPr>
        <p:spPr>
          <a:xfrm>
            <a:off x="562972" y="1914004"/>
            <a:ext cx="4499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5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😇</a:t>
            </a:r>
            <a:endParaRPr lang="en-AU" sz="5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E8C42D-2FFE-E606-453F-3BDCAFF52701}"/>
              </a:ext>
            </a:extLst>
          </p:cNvPr>
          <p:cNvSpPr txBox="1"/>
          <p:nvPr/>
        </p:nvSpPr>
        <p:spPr>
          <a:xfrm>
            <a:off x="567199" y="3746468"/>
            <a:ext cx="11094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5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🙂</a:t>
            </a:r>
            <a:endParaRPr lang="en-AU" sz="5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02AC3B-686A-7196-9928-7C77D2395157}"/>
              </a:ext>
            </a:extLst>
          </p:cNvPr>
          <p:cNvSpPr txBox="1"/>
          <p:nvPr/>
        </p:nvSpPr>
        <p:spPr>
          <a:xfrm>
            <a:off x="567199" y="5408370"/>
            <a:ext cx="11094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5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😤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251798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3989" y="1615694"/>
            <a:ext cx="11844020" cy="4902200"/>
            <a:chOff x="173989" y="1615694"/>
            <a:chExt cx="11844020" cy="4902200"/>
          </a:xfrm>
        </p:grpSpPr>
        <p:sp>
          <p:nvSpPr>
            <p:cNvPr id="3" name="object 3"/>
            <p:cNvSpPr/>
            <p:nvPr/>
          </p:nvSpPr>
          <p:spPr>
            <a:xfrm>
              <a:off x="205739" y="1647444"/>
              <a:ext cx="11780520" cy="4838700"/>
            </a:xfrm>
            <a:custGeom>
              <a:avLst/>
              <a:gdLst/>
              <a:ahLst/>
              <a:cxnLst/>
              <a:rect l="l" t="t" r="r" b="b"/>
              <a:pathLst>
                <a:path w="11780520" h="4838700">
                  <a:moveTo>
                    <a:pt x="0" y="806450"/>
                  </a:moveTo>
                  <a:lnTo>
                    <a:pt x="1369" y="759065"/>
                  </a:lnTo>
                  <a:lnTo>
                    <a:pt x="5425" y="712401"/>
                  </a:lnTo>
                  <a:lnTo>
                    <a:pt x="12094" y="666533"/>
                  </a:lnTo>
                  <a:lnTo>
                    <a:pt x="21299" y="621538"/>
                  </a:lnTo>
                  <a:lnTo>
                    <a:pt x="32965" y="577491"/>
                  </a:lnTo>
                  <a:lnTo>
                    <a:pt x="47016" y="534468"/>
                  </a:lnTo>
                  <a:lnTo>
                    <a:pt x="63377" y="492543"/>
                  </a:lnTo>
                  <a:lnTo>
                    <a:pt x="81971" y="451794"/>
                  </a:lnTo>
                  <a:lnTo>
                    <a:pt x="102724" y="412295"/>
                  </a:lnTo>
                  <a:lnTo>
                    <a:pt x="125559" y="374122"/>
                  </a:lnTo>
                  <a:lnTo>
                    <a:pt x="150401" y="337350"/>
                  </a:lnTo>
                  <a:lnTo>
                    <a:pt x="177174" y="302057"/>
                  </a:lnTo>
                  <a:lnTo>
                    <a:pt x="205803" y="268316"/>
                  </a:lnTo>
                  <a:lnTo>
                    <a:pt x="236212" y="236204"/>
                  </a:lnTo>
                  <a:lnTo>
                    <a:pt x="268325" y="205796"/>
                  </a:lnTo>
                  <a:lnTo>
                    <a:pt x="302067" y="177168"/>
                  </a:lnTo>
                  <a:lnTo>
                    <a:pt x="337362" y="150395"/>
                  </a:lnTo>
                  <a:lnTo>
                    <a:pt x="374134" y="125554"/>
                  </a:lnTo>
                  <a:lnTo>
                    <a:pt x="412308" y="102720"/>
                  </a:lnTo>
                  <a:lnTo>
                    <a:pt x="451808" y="81968"/>
                  </a:lnTo>
                  <a:lnTo>
                    <a:pt x="492559" y="63374"/>
                  </a:lnTo>
                  <a:lnTo>
                    <a:pt x="534485" y="47015"/>
                  </a:lnTo>
                  <a:lnTo>
                    <a:pt x="577510" y="32964"/>
                  </a:lnTo>
                  <a:lnTo>
                    <a:pt x="621558" y="21298"/>
                  </a:lnTo>
                  <a:lnTo>
                    <a:pt x="666555" y="12094"/>
                  </a:lnTo>
                  <a:lnTo>
                    <a:pt x="712423" y="5425"/>
                  </a:lnTo>
                  <a:lnTo>
                    <a:pt x="759089" y="1369"/>
                  </a:lnTo>
                  <a:lnTo>
                    <a:pt x="806475" y="0"/>
                  </a:lnTo>
                  <a:lnTo>
                    <a:pt x="10974069" y="0"/>
                  </a:lnTo>
                  <a:lnTo>
                    <a:pt x="11021454" y="1369"/>
                  </a:lnTo>
                  <a:lnTo>
                    <a:pt x="11068118" y="5425"/>
                  </a:lnTo>
                  <a:lnTo>
                    <a:pt x="11113986" y="12094"/>
                  </a:lnTo>
                  <a:lnTo>
                    <a:pt x="11158981" y="21298"/>
                  </a:lnTo>
                  <a:lnTo>
                    <a:pt x="11203028" y="32964"/>
                  </a:lnTo>
                  <a:lnTo>
                    <a:pt x="11246051" y="47015"/>
                  </a:lnTo>
                  <a:lnTo>
                    <a:pt x="11287976" y="63374"/>
                  </a:lnTo>
                  <a:lnTo>
                    <a:pt x="11328725" y="81968"/>
                  </a:lnTo>
                  <a:lnTo>
                    <a:pt x="11368224" y="102720"/>
                  </a:lnTo>
                  <a:lnTo>
                    <a:pt x="11406397" y="125554"/>
                  </a:lnTo>
                  <a:lnTo>
                    <a:pt x="11443169" y="150395"/>
                  </a:lnTo>
                  <a:lnTo>
                    <a:pt x="11478462" y="177168"/>
                  </a:lnTo>
                  <a:lnTo>
                    <a:pt x="11512203" y="205796"/>
                  </a:lnTo>
                  <a:lnTo>
                    <a:pt x="11544315" y="236204"/>
                  </a:lnTo>
                  <a:lnTo>
                    <a:pt x="11574723" y="268316"/>
                  </a:lnTo>
                  <a:lnTo>
                    <a:pt x="11603351" y="302057"/>
                  </a:lnTo>
                  <a:lnTo>
                    <a:pt x="11630124" y="337350"/>
                  </a:lnTo>
                  <a:lnTo>
                    <a:pt x="11654965" y="374122"/>
                  </a:lnTo>
                  <a:lnTo>
                    <a:pt x="11677799" y="412295"/>
                  </a:lnTo>
                  <a:lnTo>
                    <a:pt x="11698551" y="451794"/>
                  </a:lnTo>
                  <a:lnTo>
                    <a:pt x="11717145" y="492543"/>
                  </a:lnTo>
                  <a:lnTo>
                    <a:pt x="11733504" y="534468"/>
                  </a:lnTo>
                  <a:lnTo>
                    <a:pt x="11747555" y="577491"/>
                  </a:lnTo>
                  <a:lnTo>
                    <a:pt x="11759221" y="621538"/>
                  </a:lnTo>
                  <a:lnTo>
                    <a:pt x="11768425" y="666533"/>
                  </a:lnTo>
                  <a:lnTo>
                    <a:pt x="11775094" y="712401"/>
                  </a:lnTo>
                  <a:lnTo>
                    <a:pt x="11779150" y="759065"/>
                  </a:lnTo>
                  <a:lnTo>
                    <a:pt x="11780519" y="806450"/>
                  </a:lnTo>
                  <a:lnTo>
                    <a:pt x="11780519" y="4032224"/>
                  </a:lnTo>
                  <a:lnTo>
                    <a:pt x="11779150" y="4079610"/>
                  </a:lnTo>
                  <a:lnTo>
                    <a:pt x="11775094" y="4126276"/>
                  </a:lnTo>
                  <a:lnTo>
                    <a:pt x="11768425" y="4172144"/>
                  </a:lnTo>
                  <a:lnTo>
                    <a:pt x="11759221" y="4217141"/>
                  </a:lnTo>
                  <a:lnTo>
                    <a:pt x="11747555" y="4261189"/>
                  </a:lnTo>
                  <a:lnTo>
                    <a:pt x="11733504" y="4304214"/>
                  </a:lnTo>
                  <a:lnTo>
                    <a:pt x="11717145" y="4346140"/>
                  </a:lnTo>
                  <a:lnTo>
                    <a:pt x="11698551" y="4386891"/>
                  </a:lnTo>
                  <a:lnTo>
                    <a:pt x="11677799" y="4426391"/>
                  </a:lnTo>
                  <a:lnTo>
                    <a:pt x="11654965" y="4464565"/>
                  </a:lnTo>
                  <a:lnTo>
                    <a:pt x="11630124" y="4501337"/>
                  </a:lnTo>
                  <a:lnTo>
                    <a:pt x="11603351" y="4536632"/>
                  </a:lnTo>
                  <a:lnTo>
                    <a:pt x="11574723" y="4570374"/>
                  </a:lnTo>
                  <a:lnTo>
                    <a:pt x="11544315" y="4602487"/>
                  </a:lnTo>
                  <a:lnTo>
                    <a:pt x="11512203" y="4632896"/>
                  </a:lnTo>
                  <a:lnTo>
                    <a:pt x="11478462" y="4661525"/>
                  </a:lnTo>
                  <a:lnTo>
                    <a:pt x="11443169" y="4688298"/>
                  </a:lnTo>
                  <a:lnTo>
                    <a:pt x="11406397" y="4713140"/>
                  </a:lnTo>
                  <a:lnTo>
                    <a:pt x="11368224" y="4735975"/>
                  </a:lnTo>
                  <a:lnTo>
                    <a:pt x="11328725" y="4756728"/>
                  </a:lnTo>
                  <a:lnTo>
                    <a:pt x="11287976" y="4775322"/>
                  </a:lnTo>
                  <a:lnTo>
                    <a:pt x="11246051" y="4791683"/>
                  </a:lnTo>
                  <a:lnTo>
                    <a:pt x="11203028" y="4805734"/>
                  </a:lnTo>
                  <a:lnTo>
                    <a:pt x="11158981" y="4817400"/>
                  </a:lnTo>
                  <a:lnTo>
                    <a:pt x="11113986" y="4826605"/>
                  </a:lnTo>
                  <a:lnTo>
                    <a:pt x="11068118" y="4833274"/>
                  </a:lnTo>
                  <a:lnTo>
                    <a:pt x="11021454" y="4837330"/>
                  </a:lnTo>
                  <a:lnTo>
                    <a:pt x="10974069" y="4838700"/>
                  </a:lnTo>
                  <a:lnTo>
                    <a:pt x="806475" y="4838700"/>
                  </a:lnTo>
                  <a:lnTo>
                    <a:pt x="759089" y="4837330"/>
                  </a:lnTo>
                  <a:lnTo>
                    <a:pt x="712423" y="4833274"/>
                  </a:lnTo>
                  <a:lnTo>
                    <a:pt x="666555" y="4826605"/>
                  </a:lnTo>
                  <a:lnTo>
                    <a:pt x="621558" y="4817400"/>
                  </a:lnTo>
                  <a:lnTo>
                    <a:pt x="577510" y="4805734"/>
                  </a:lnTo>
                  <a:lnTo>
                    <a:pt x="534485" y="4791683"/>
                  </a:lnTo>
                  <a:lnTo>
                    <a:pt x="492559" y="4775322"/>
                  </a:lnTo>
                  <a:lnTo>
                    <a:pt x="451808" y="4756728"/>
                  </a:lnTo>
                  <a:lnTo>
                    <a:pt x="412308" y="4735975"/>
                  </a:lnTo>
                  <a:lnTo>
                    <a:pt x="374134" y="4713140"/>
                  </a:lnTo>
                  <a:lnTo>
                    <a:pt x="337362" y="4688298"/>
                  </a:lnTo>
                  <a:lnTo>
                    <a:pt x="302067" y="4661525"/>
                  </a:lnTo>
                  <a:lnTo>
                    <a:pt x="268325" y="4632896"/>
                  </a:lnTo>
                  <a:lnTo>
                    <a:pt x="236212" y="4602487"/>
                  </a:lnTo>
                  <a:lnTo>
                    <a:pt x="205803" y="4570374"/>
                  </a:lnTo>
                  <a:lnTo>
                    <a:pt x="177174" y="4536632"/>
                  </a:lnTo>
                  <a:lnTo>
                    <a:pt x="150401" y="4501337"/>
                  </a:lnTo>
                  <a:lnTo>
                    <a:pt x="125559" y="4464565"/>
                  </a:lnTo>
                  <a:lnTo>
                    <a:pt x="102724" y="4426391"/>
                  </a:lnTo>
                  <a:lnTo>
                    <a:pt x="81971" y="4386891"/>
                  </a:lnTo>
                  <a:lnTo>
                    <a:pt x="63377" y="4346140"/>
                  </a:lnTo>
                  <a:lnTo>
                    <a:pt x="47016" y="4304214"/>
                  </a:lnTo>
                  <a:lnTo>
                    <a:pt x="32965" y="4261189"/>
                  </a:lnTo>
                  <a:lnTo>
                    <a:pt x="21299" y="4217141"/>
                  </a:lnTo>
                  <a:lnTo>
                    <a:pt x="12094" y="4172144"/>
                  </a:lnTo>
                  <a:lnTo>
                    <a:pt x="5425" y="4126276"/>
                  </a:lnTo>
                  <a:lnTo>
                    <a:pt x="1369" y="4079610"/>
                  </a:lnTo>
                  <a:lnTo>
                    <a:pt x="0" y="4032224"/>
                  </a:lnTo>
                  <a:lnTo>
                    <a:pt x="0" y="806450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7433" y="1782426"/>
              <a:ext cx="5192809" cy="362276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81387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Activity:</a:t>
            </a:r>
            <a:r>
              <a:rPr spc="150" dirty="0"/>
              <a:t> </a:t>
            </a:r>
            <a:r>
              <a:rPr spc="-135" dirty="0"/>
              <a:t>Forcast’s</a:t>
            </a:r>
            <a:r>
              <a:rPr spc="114" dirty="0"/>
              <a:t> </a:t>
            </a:r>
            <a:r>
              <a:rPr spc="-155" dirty="0"/>
              <a:t>new</a:t>
            </a:r>
            <a:r>
              <a:rPr spc="155" dirty="0"/>
              <a:t> </a:t>
            </a:r>
            <a:r>
              <a:rPr spc="-355" dirty="0"/>
              <a:t>PDP</a:t>
            </a:r>
            <a:r>
              <a:rPr spc="155" dirty="0"/>
              <a:t> </a:t>
            </a:r>
            <a:r>
              <a:rPr spc="-125" dirty="0"/>
              <a:t>Part</a:t>
            </a:r>
            <a:r>
              <a:rPr spc="155" dirty="0"/>
              <a:t> </a:t>
            </a:r>
            <a:r>
              <a:rPr spc="210" dirty="0"/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42297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Today’s agenda…</a:t>
            </a:r>
            <a:endParaRPr spc="-5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2965367"/>
            <a:ext cx="9613900" cy="13176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spcBef>
                <a:spcPts val="95"/>
              </a:spcBef>
              <a:buFontTx/>
              <a:buAutoNum type="arabicPeriod"/>
              <a:tabLst>
                <a:tab pos="527685" algn="l"/>
                <a:tab pos="528320" algn="l"/>
              </a:tabLst>
            </a:pPr>
            <a:r>
              <a:rPr lang="en-US" sz="28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More on advanced selectors!</a:t>
            </a:r>
          </a:p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28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Learn commonly used and useful CSS properties</a:t>
            </a: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lang="en-US" sz="28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Connecting HTML and CSS</a:t>
            </a:r>
            <a:endParaRPr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5204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159299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CSS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A5D9A0-82DD-3EA1-523C-380D419CC9B5}"/>
              </a:ext>
            </a:extLst>
          </p:cNvPr>
          <p:cNvGrpSpPr/>
          <p:nvPr/>
        </p:nvGrpSpPr>
        <p:grpSpPr>
          <a:xfrm>
            <a:off x="4283913" y="2902161"/>
            <a:ext cx="3624174" cy="3047962"/>
            <a:chOff x="2766060" y="3038855"/>
            <a:chExt cx="6659880" cy="3179445"/>
          </a:xfrm>
        </p:grpSpPr>
        <p:grpSp>
          <p:nvGrpSpPr>
            <p:cNvPr id="7" name="object 7"/>
            <p:cNvGrpSpPr/>
            <p:nvPr/>
          </p:nvGrpSpPr>
          <p:grpSpPr>
            <a:xfrm>
              <a:off x="2766060" y="3038855"/>
              <a:ext cx="6659880" cy="3179445"/>
              <a:chOff x="2766060" y="3038855"/>
              <a:chExt cx="6659880" cy="3179445"/>
            </a:xfrm>
          </p:grpSpPr>
          <p:sp>
            <p:nvSpPr>
              <p:cNvPr id="8" name="object 8"/>
              <p:cNvSpPr/>
              <p:nvPr/>
            </p:nvSpPr>
            <p:spPr>
              <a:xfrm>
                <a:off x="2766060" y="3038855"/>
                <a:ext cx="6659880" cy="3179445"/>
              </a:xfrm>
              <a:custGeom>
                <a:avLst/>
                <a:gdLst/>
                <a:ahLst/>
                <a:cxnLst/>
                <a:rect l="l" t="t" r="r" b="b"/>
                <a:pathLst>
                  <a:path w="6659880" h="3179445">
                    <a:moveTo>
                      <a:pt x="6130036" y="0"/>
                    </a:moveTo>
                    <a:lnTo>
                      <a:pt x="529843" y="0"/>
                    </a:lnTo>
                    <a:lnTo>
                      <a:pt x="481619" y="2165"/>
                    </a:lnTo>
                    <a:lnTo>
                      <a:pt x="434608" y="8537"/>
                    </a:lnTo>
                    <a:lnTo>
                      <a:pt x="388996" y="18927"/>
                    </a:lnTo>
                    <a:lnTo>
                      <a:pt x="344971" y="33150"/>
                    </a:lnTo>
                    <a:lnTo>
                      <a:pt x="302719" y="51017"/>
                    </a:lnTo>
                    <a:lnTo>
                      <a:pt x="262429" y="72342"/>
                    </a:lnTo>
                    <a:lnTo>
                      <a:pt x="224286" y="96938"/>
                    </a:lnTo>
                    <a:lnTo>
                      <a:pt x="188479" y="124618"/>
                    </a:lnTo>
                    <a:lnTo>
                      <a:pt x="155193" y="155193"/>
                    </a:lnTo>
                    <a:lnTo>
                      <a:pt x="124618" y="188479"/>
                    </a:lnTo>
                    <a:lnTo>
                      <a:pt x="96938" y="224286"/>
                    </a:lnTo>
                    <a:lnTo>
                      <a:pt x="72342" y="262429"/>
                    </a:lnTo>
                    <a:lnTo>
                      <a:pt x="51017" y="302719"/>
                    </a:lnTo>
                    <a:lnTo>
                      <a:pt x="33150" y="344971"/>
                    </a:lnTo>
                    <a:lnTo>
                      <a:pt x="18927" y="388996"/>
                    </a:lnTo>
                    <a:lnTo>
                      <a:pt x="8537" y="434608"/>
                    </a:lnTo>
                    <a:lnTo>
                      <a:pt x="2165" y="481619"/>
                    </a:lnTo>
                    <a:lnTo>
                      <a:pt x="0" y="529844"/>
                    </a:lnTo>
                    <a:lnTo>
                      <a:pt x="0" y="2649207"/>
                    </a:lnTo>
                    <a:lnTo>
                      <a:pt x="2165" y="2697435"/>
                    </a:lnTo>
                    <a:lnTo>
                      <a:pt x="8537" y="2744450"/>
                    </a:lnTo>
                    <a:lnTo>
                      <a:pt x="18927" y="2790064"/>
                    </a:lnTo>
                    <a:lnTo>
                      <a:pt x="33150" y="2834092"/>
                    </a:lnTo>
                    <a:lnTo>
                      <a:pt x="51017" y="2876345"/>
                    </a:lnTo>
                    <a:lnTo>
                      <a:pt x="72342" y="2916636"/>
                    </a:lnTo>
                    <a:lnTo>
                      <a:pt x="96938" y="2954780"/>
                    </a:lnTo>
                    <a:lnTo>
                      <a:pt x="124618" y="2990587"/>
                    </a:lnTo>
                    <a:lnTo>
                      <a:pt x="155193" y="3023873"/>
                    </a:lnTo>
                    <a:lnTo>
                      <a:pt x="188479" y="3054448"/>
                    </a:lnTo>
                    <a:lnTo>
                      <a:pt x="224286" y="3082127"/>
                    </a:lnTo>
                    <a:lnTo>
                      <a:pt x="262429" y="3106723"/>
                    </a:lnTo>
                    <a:lnTo>
                      <a:pt x="302719" y="3128048"/>
                    </a:lnTo>
                    <a:lnTo>
                      <a:pt x="344971" y="3145915"/>
                    </a:lnTo>
                    <a:lnTo>
                      <a:pt x="388996" y="3160137"/>
                    </a:lnTo>
                    <a:lnTo>
                      <a:pt x="434608" y="3170527"/>
                    </a:lnTo>
                    <a:lnTo>
                      <a:pt x="481619" y="3176898"/>
                    </a:lnTo>
                    <a:lnTo>
                      <a:pt x="529843" y="3179064"/>
                    </a:lnTo>
                    <a:lnTo>
                      <a:pt x="6130036" y="3179064"/>
                    </a:lnTo>
                    <a:lnTo>
                      <a:pt x="6178260" y="3176898"/>
                    </a:lnTo>
                    <a:lnTo>
                      <a:pt x="6225271" y="3170527"/>
                    </a:lnTo>
                    <a:lnTo>
                      <a:pt x="6270883" y="3160137"/>
                    </a:lnTo>
                    <a:lnTo>
                      <a:pt x="6314908" y="3145915"/>
                    </a:lnTo>
                    <a:lnTo>
                      <a:pt x="6357160" y="3128048"/>
                    </a:lnTo>
                    <a:lnTo>
                      <a:pt x="6397450" y="3106723"/>
                    </a:lnTo>
                    <a:lnTo>
                      <a:pt x="6435593" y="3082127"/>
                    </a:lnTo>
                    <a:lnTo>
                      <a:pt x="6471400" y="3054448"/>
                    </a:lnTo>
                    <a:lnTo>
                      <a:pt x="6504685" y="3023873"/>
                    </a:lnTo>
                    <a:lnTo>
                      <a:pt x="6535261" y="2990587"/>
                    </a:lnTo>
                    <a:lnTo>
                      <a:pt x="6562941" y="2954780"/>
                    </a:lnTo>
                    <a:lnTo>
                      <a:pt x="6587537" y="2916636"/>
                    </a:lnTo>
                    <a:lnTo>
                      <a:pt x="6608862" y="2876345"/>
                    </a:lnTo>
                    <a:lnTo>
                      <a:pt x="6626729" y="2834092"/>
                    </a:lnTo>
                    <a:lnTo>
                      <a:pt x="6640952" y="2790064"/>
                    </a:lnTo>
                    <a:lnTo>
                      <a:pt x="6651342" y="2744450"/>
                    </a:lnTo>
                    <a:lnTo>
                      <a:pt x="6657714" y="2697435"/>
                    </a:lnTo>
                    <a:lnTo>
                      <a:pt x="6659880" y="2649207"/>
                    </a:lnTo>
                    <a:lnTo>
                      <a:pt x="6659880" y="529844"/>
                    </a:lnTo>
                    <a:lnTo>
                      <a:pt x="6657714" y="481619"/>
                    </a:lnTo>
                    <a:lnTo>
                      <a:pt x="6651342" y="434608"/>
                    </a:lnTo>
                    <a:lnTo>
                      <a:pt x="6640952" y="388996"/>
                    </a:lnTo>
                    <a:lnTo>
                      <a:pt x="6626729" y="344971"/>
                    </a:lnTo>
                    <a:lnTo>
                      <a:pt x="6608862" y="302719"/>
                    </a:lnTo>
                    <a:lnTo>
                      <a:pt x="6587537" y="262429"/>
                    </a:lnTo>
                    <a:lnTo>
                      <a:pt x="6562941" y="224286"/>
                    </a:lnTo>
                    <a:lnTo>
                      <a:pt x="6535261" y="188479"/>
                    </a:lnTo>
                    <a:lnTo>
                      <a:pt x="6504686" y="155193"/>
                    </a:lnTo>
                    <a:lnTo>
                      <a:pt x="6471400" y="124618"/>
                    </a:lnTo>
                    <a:lnTo>
                      <a:pt x="6435593" y="96938"/>
                    </a:lnTo>
                    <a:lnTo>
                      <a:pt x="6397450" y="72342"/>
                    </a:lnTo>
                    <a:lnTo>
                      <a:pt x="6357160" y="51017"/>
                    </a:lnTo>
                    <a:lnTo>
                      <a:pt x="6314908" y="33150"/>
                    </a:lnTo>
                    <a:lnTo>
                      <a:pt x="6270883" y="18927"/>
                    </a:lnTo>
                    <a:lnTo>
                      <a:pt x="6225271" y="8537"/>
                    </a:lnTo>
                    <a:lnTo>
                      <a:pt x="6178260" y="2165"/>
                    </a:lnTo>
                    <a:lnTo>
                      <a:pt x="6130036" y="0"/>
                    </a:lnTo>
                    <a:close/>
                  </a:path>
                </a:pathLst>
              </a:custGeom>
              <a:solidFill>
                <a:srgbClr val="1E1E1E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2766060" y="3038855"/>
                <a:ext cx="6659880" cy="3179445"/>
              </a:xfrm>
              <a:custGeom>
                <a:avLst/>
                <a:gdLst/>
                <a:ahLst/>
                <a:cxnLst/>
                <a:rect l="l" t="t" r="r" b="b"/>
                <a:pathLst>
                  <a:path w="6659880" h="3179445">
                    <a:moveTo>
                      <a:pt x="0" y="529844"/>
                    </a:moveTo>
                    <a:lnTo>
                      <a:pt x="2165" y="481619"/>
                    </a:lnTo>
                    <a:lnTo>
                      <a:pt x="8537" y="434608"/>
                    </a:lnTo>
                    <a:lnTo>
                      <a:pt x="18927" y="388996"/>
                    </a:lnTo>
                    <a:lnTo>
                      <a:pt x="33150" y="344971"/>
                    </a:lnTo>
                    <a:lnTo>
                      <a:pt x="51017" y="302719"/>
                    </a:lnTo>
                    <a:lnTo>
                      <a:pt x="72342" y="262429"/>
                    </a:lnTo>
                    <a:lnTo>
                      <a:pt x="96938" y="224286"/>
                    </a:lnTo>
                    <a:lnTo>
                      <a:pt x="124618" y="188479"/>
                    </a:lnTo>
                    <a:lnTo>
                      <a:pt x="155193" y="155193"/>
                    </a:lnTo>
                    <a:lnTo>
                      <a:pt x="188479" y="124618"/>
                    </a:lnTo>
                    <a:lnTo>
                      <a:pt x="224286" y="96938"/>
                    </a:lnTo>
                    <a:lnTo>
                      <a:pt x="262429" y="72342"/>
                    </a:lnTo>
                    <a:lnTo>
                      <a:pt x="302719" y="51017"/>
                    </a:lnTo>
                    <a:lnTo>
                      <a:pt x="344971" y="33150"/>
                    </a:lnTo>
                    <a:lnTo>
                      <a:pt x="388996" y="18927"/>
                    </a:lnTo>
                    <a:lnTo>
                      <a:pt x="434608" y="8537"/>
                    </a:lnTo>
                    <a:lnTo>
                      <a:pt x="481619" y="2165"/>
                    </a:lnTo>
                    <a:lnTo>
                      <a:pt x="529843" y="0"/>
                    </a:lnTo>
                    <a:lnTo>
                      <a:pt x="6130036" y="0"/>
                    </a:lnTo>
                    <a:lnTo>
                      <a:pt x="6178260" y="2165"/>
                    </a:lnTo>
                    <a:lnTo>
                      <a:pt x="6225271" y="8537"/>
                    </a:lnTo>
                    <a:lnTo>
                      <a:pt x="6270883" y="18927"/>
                    </a:lnTo>
                    <a:lnTo>
                      <a:pt x="6314908" y="33150"/>
                    </a:lnTo>
                    <a:lnTo>
                      <a:pt x="6357160" y="51017"/>
                    </a:lnTo>
                    <a:lnTo>
                      <a:pt x="6397450" y="72342"/>
                    </a:lnTo>
                    <a:lnTo>
                      <a:pt x="6435593" y="96938"/>
                    </a:lnTo>
                    <a:lnTo>
                      <a:pt x="6471400" y="124618"/>
                    </a:lnTo>
                    <a:lnTo>
                      <a:pt x="6504686" y="155193"/>
                    </a:lnTo>
                    <a:lnTo>
                      <a:pt x="6535261" y="188479"/>
                    </a:lnTo>
                    <a:lnTo>
                      <a:pt x="6562941" y="224286"/>
                    </a:lnTo>
                    <a:lnTo>
                      <a:pt x="6587537" y="262429"/>
                    </a:lnTo>
                    <a:lnTo>
                      <a:pt x="6608862" y="302719"/>
                    </a:lnTo>
                    <a:lnTo>
                      <a:pt x="6626729" y="344971"/>
                    </a:lnTo>
                    <a:lnTo>
                      <a:pt x="6640952" y="388996"/>
                    </a:lnTo>
                    <a:lnTo>
                      <a:pt x="6651342" y="434608"/>
                    </a:lnTo>
                    <a:lnTo>
                      <a:pt x="6657714" y="481619"/>
                    </a:lnTo>
                    <a:lnTo>
                      <a:pt x="6659880" y="529844"/>
                    </a:lnTo>
                    <a:lnTo>
                      <a:pt x="6659880" y="2649207"/>
                    </a:lnTo>
                    <a:lnTo>
                      <a:pt x="6657714" y="2697435"/>
                    </a:lnTo>
                    <a:lnTo>
                      <a:pt x="6651342" y="2744450"/>
                    </a:lnTo>
                    <a:lnTo>
                      <a:pt x="6640952" y="2790064"/>
                    </a:lnTo>
                    <a:lnTo>
                      <a:pt x="6626729" y="2834092"/>
                    </a:lnTo>
                    <a:lnTo>
                      <a:pt x="6608862" y="2876345"/>
                    </a:lnTo>
                    <a:lnTo>
                      <a:pt x="6587537" y="2916636"/>
                    </a:lnTo>
                    <a:lnTo>
                      <a:pt x="6562941" y="2954780"/>
                    </a:lnTo>
                    <a:lnTo>
                      <a:pt x="6535261" y="2990587"/>
                    </a:lnTo>
                    <a:lnTo>
                      <a:pt x="6504685" y="3023873"/>
                    </a:lnTo>
                    <a:lnTo>
                      <a:pt x="6471400" y="3054448"/>
                    </a:lnTo>
                    <a:lnTo>
                      <a:pt x="6435593" y="3082127"/>
                    </a:lnTo>
                    <a:lnTo>
                      <a:pt x="6397450" y="3106723"/>
                    </a:lnTo>
                    <a:lnTo>
                      <a:pt x="6357160" y="3128048"/>
                    </a:lnTo>
                    <a:lnTo>
                      <a:pt x="6314908" y="3145915"/>
                    </a:lnTo>
                    <a:lnTo>
                      <a:pt x="6270883" y="3160137"/>
                    </a:lnTo>
                    <a:lnTo>
                      <a:pt x="6225271" y="3170527"/>
                    </a:lnTo>
                    <a:lnTo>
                      <a:pt x="6178260" y="3176898"/>
                    </a:lnTo>
                    <a:lnTo>
                      <a:pt x="6130036" y="3179064"/>
                    </a:lnTo>
                    <a:lnTo>
                      <a:pt x="529843" y="3179064"/>
                    </a:lnTo>
                    <a:lnTo>
                      <a:pt x="481619" y="3176898"/>
                    </a:lnTo>
                    <a:lnTo>
                      <a:pt x="434608" y="3170527"/>
                    </a:lnTo>
                    <a:lnTo>
                      <a:pt x="388996" y="3160137"/>
                    </a:lnTo>
                    <a:lnTo>
                      <a:pt x="344971" y="3145915"/>
                    </a:lnTo>
                    <a:lnTo>
                      <a:pt x="302719" y="3128048"/>
                    </a:lnTo>
                    <a:lnTo>
                      <a:pt x="262429" y="3106723"/>
                    </a:lnTo>
                    <a:lnTo>
                      <a:pt x="224286" y="3082127"/>
                    </a:lnTo>
                    <a:lnTo>
                      <a:pt x="188479" y="3054448"/>
                    </a:lnTo>
                    <a:lnTo>
                      <a:pt x="155193" y="3023873"/>
                    </a:lnTo>
                    <a:lnTo>
                      <a:pt x="124618" y="2990587"/>
                    </a:lnTo>
                    <a:lnTo>
                      <a:pt x="96938" y="2954780"/>
                    </a:lnTo>
                    <a:lnTo>
                      <a:pt x="72342" y="2916636"/>
                    </a:lnTo>
                    <a:lnTo>
                      <a:pt x="51017" y="2876345"/>
                    </a:lnTo>
                    <a:lnTo>
                      <a:pt x="33150" y="2834092"/>
                    </a:lnTo>
                    <a:lnTo>
                      <a:pt x="18927" y="2790064"/>
                    </a:lnTo>
                    <a:lnTo>
                      <a:pt x="8537" y="2744450"/>
                    </a:lnTo>
                    <a:lnTo>
                      <a:pt x="2165" y="2697435"/>
                    </a:lnTo>
                    <a:lnTo>
                      <a:pt x="0" y="2649207"/>
                    </a:lnTo>
                    <a:lnTo>
                      <a:pt x="0" y="529844"/>
                    </a:lnTo>
                    <a:close/>
                  </a:path>
                </a:pathLst>
              </a:custGeom>
              <a:ln w="63500">
                <a:solidFill>
                  <a:srgbClr val="A4A4A4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" name="object 10"/>
            <p:cNvSpPr txBox="1"/>
            <p:nvPr/>
          </p:nvSpPr>
          <p:spPr>
            <a:xfrm>
              <a:off x="3109342" y="3212504"/>
              <a:ext cx="5826343" cy="278281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ul</a:t>
              </a:r>
              <a:r>
                <a:rPr kumimoji="0" sz="1200" b="0" i="0" u="none" strike="noStrike" kern="1200" cap="none" spc="-65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{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347980" marR="89535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list-style-type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sz="1200" b="0" i="0" u="none" strike="noStrike" kern="1200" cap="none" spc="-5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E917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none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 </a:t>
              </a:r>
              <a:endParaRPr lang="en-US" sz="1200" spc="-645" dirty="0">
                <a:solidFill>
                  <a:srgbClr val="D3D3D3"/>
                </a:solidFill>
                <a:latin typeface="Consolas"/>
                <a:cs typeface="Consolas"/>
              </a:endParaRPr>
            </a:p>
            <a:p>
              <a:pPr marL="347980" marR="89535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-645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margin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B5CEA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0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34798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padding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sz="1200" b="0" i="0" u="none" strike="noStrike" kern="1200" cap="none" spc="-5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B5CEA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0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li</a:t>
              </a:r>
              <a:r>
                <a:rPr kumimoji="0" sz="1200" b="0" i="0" u="none" strike="noStrike" kern="1200" cap="none" spc="-65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{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34798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display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sz="1200" b="0" i="0" u="none" strike="noStrike" kern="1200" cap="none" spc="-4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E917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inline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34798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padding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sz="1200" b="0" i="0" u="none" strike="noStrike" kern="1200" cap="none" spc="-1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B5CEA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0</a:t>
              </a:r>
              <a:r>
                <a:rPr kumimoji="0" sz="1200" b="0" i="0" u="none" strike="noStrike" kern="1200" cap="none" spc="-15" normalizeH="0" baseline="0" noProof="0" dirty="0">
                  <a:ln>
                    <a:noFill/>
                  </a:ln>
                  <a:solidFill>
                    <a:srgbClr val="B5CEA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B5CEA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0</a:t>
              </a:r>
              <a:r>
                <a:rPr kumimoji="0" sz="1200" b="0" i="0" u="none" strike="noStrike" kern="1200" cap="none" spc="-10" normalizeH="0" baseline="0" noProof="0" dirty="0">
                  <a:ln>
                    <a:noFill/>
                  </a:ln>
                  <a:solidFill>
                    <a:srgbClr val="B5CEA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B5CEA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1rem</a:t>
              </a:r>
              <a:r>
                <a:rPr kumimoji="0" sz="1200" b="0" i="0" u="none" strike="noStrike" kern="1200" cap="none" spc="-15" normalizeH="0" baseline="0" noProof="0" dirty="0">
                  <a:ln>
                    <a:noFill/>
                  </a:ln>
                  <a:solidFill>
                    <a:srgbClr val="B5CEA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B5CEA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1rem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}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a</a:t>
              </a:r>
              <a:r>
                <a:rPr kumimoji="0" sz="1200" b="0" i="0" u="none" strike="noStrike" kern="1200" cap="none" spc="-65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{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347980" marR="89535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text-decoration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sz="1200" b="0" i="0" u="none" strike="noStrike" kern="1200" cap="none" spc="-5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E917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none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 </a:t>
              </a:r>
              <a:r>
                <a:rPr kumimoji="0" sz="1200" b="0" i="0" u="none" strike="noStrike" kern="1200" cap="none" spc="-645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color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sz="1200" b="0" i="0" u="none" strike="noStrike" kern="1200" cap="none" spc="-1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E917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#000000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}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9999" y="1505458"/>
            <a:ext cx="50844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sz="30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Applies</a:t>
            </a:r>
            <a:r>
              <a:rPr kumimoji="0" sz="30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styles</a:t>
            </a:r>
            <a:r>
              <a:rPr kumimoji="0" sz="30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to</a:t>
            </a:r>
            <a:r>
              <a:rPr kumimoji="0" sz="30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sites</a:t>
            </a: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sz="30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Works</a:t>
            </a:r>
            <a:r>
              <a:rPr kumimoji="0" sz="30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in</a:t>
            </a:r>
            <a:r>
              <a:rPr kumimoji="0" sz="30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relation</a:t>
            </a:r>
            <a:r>
              <a:rPr kumimoji="0" sz="30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with</a:t>
            </a:r>
            <a:r>
              <a:rPr kumimoji="0" sz="30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HTML</a:t>
            </a: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grpSp>
        <p:nvGrpSpPr>
          <p:cNvPr id="13" name="object 13">
            <a:extLst>
              <a:ext uri="{FF2B5EF4-FFF2-40B4-BE49-F238E27FC236}">
                <a16:creationId xmlns:a16="http://schemas.microsoft.com/office/drawing/2014/main" id="{6B979BAE-3D9C-A834-E081-6902D978EBD9}"/>
              </a:ext>
            </a:extLst>
          </p:cNvPr>
          <p:cNvGrpSpPr/>
          <p:nvPr/>
        </p:nvGrpSpPr>
        <p:grpSpPr>
          <a:xfrm>
            <a:off x="225287" y="2928731"/>
            <a:ext cx="3429358" cy="2992423"/>
            <a:chOff x="7235952" y="2823972"/>
            <a:chExt cx="4170045" cy="3421379"/>
          </a:xfrm>
        </p:grpSpPr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58C0066A-D7B5-AD50-9683-32A57B5FE679}"/>
                </a:ext>
              </a:extLst>
            </p:cNvPr>
            <p:cNvSpPr/>
            <p:nvPr/>
          </p:nvSpPr>
          <p:spPr>
            <a:xfrm>
              <a:off x="7235952" y="2823972"/>
              <a:ext cx="4170045" cy="3421379"/>
            </a:xfrm>
            <a:custGeom>
              <a:avLst/>
              <a:gdLst/>
              <a:ahLst/>
              <a:cxnLst/>
              <a:rect l="l" t="t" r="r" b="b"/>
              <a:pathLst>
                <a:path w="4170045" h="3421379">
                  <a:moveTo>
                    <a:pt x="3599433" y="0"/>
                  </a:moveTo>
                  <a:lnTo>
                    <a:pt x="570229" y="0"/>
                  </a:lnTo>
                  <a:lnTo>
                    <a:pt x="523458" y="1890"/>
                  </a:lnTo>
                  <a:lnTo>
                    <a:pt x="477728" y="7462"/>
                  </a:lnTo>
                  <a:lnTo>
                    <a:pt x="433187" y="16570"/>
                  </a:lnTo>
                  <a:lnTo>
                    <a:pt x="389981" y="29067"/>
                  </a:lnTo>
                  <a:lnTo>
                    <a:pt x="348257" y="44807"/>
                  </a:lnTo>
                  <a:lnTo>
                    <a:pt x="308162" y="63642"/>
                  </a:lnTo>
                  <a:lnTo>
                    <a:pt x="269843" y="85426"/>
                  </a:lnTo>
                  <a:lnTo>
                    <a:pt x="233446" y="110012"/>
                  </a:lnTo>
                  <a:lnTo>
                    <a:pt x="199117" y="137254"/>
                  </a:lnTo>
                  <a:lnTo>
                    <a:pt x="167004" y="167004"/>
                  </a:lnTo>
                  <a:lnTo>
                    <a:pt x="137254" y="199117"/>
                  </a:lnTo>
                  <a:lnTo>
                    <a:pt x="110012" y="233446"/>
                  </a:lnTo>
                  <a:lnTo>
                    <a:pt x="85426" y="269843"/>
                  </a:lnTo>
                  <a:lnTo>
                    <a:pt x="63642" y="308162"/>
                  </a:lnTo>
                  <a:lnTo>
                    <a:pt x="44807" y="348257"/>
                  </a:lnTo>
                  <a:lnTo>
                    <a:pt x="29067" y="389981"/>
                  </a:lnTo>
                  <a:lnTo>
                    <a:pt x="16570" y="433187"/>
                  </a:lnTo>
                  <a:lnTo>
                    <a:pt x="7462" y="477728"/>
                  </a:lnTo>
                  <a:lnTo>
                    <a:pt x="1890" y="523458"/>
                  </a:lnTo>
                  <a:lnTo>
                    <a:pt x="0" y="570229"/>
                  </a:lnTo>
                  <a:lnTo>
                    <a:pt x="0" y="2851137"/>
                  </a:lnTo>
                  <a:lnTo>
                    <a:pt x="1890" y="2897905"/>
                  </a:lnTo>
                  <a:lnTo>
                    <a:pt x="7462" y="2943633"/>
                  </a:lnTo>
                  <a:lnTo>
                    <a:pt x="16570" y="2988172"/>
                  </a:lnTo>
                  <a:lnTo>
                    <a:pt x="29067" y="3031377"/>
                  </a:lnTo>
                  <a:lnTo>
                    <a:pt x="44807" y="3073100"/>
                  </a:lnTo>
                  <a:lnTo>
                    <a:pt x="63642" y="3113195"/>
                  </a:lnTo>
                  <a:lnTo>
                    <a:pt x="85426" y="3151516"/>
                  </a:lnTo>
                  <a:lnTo>
                    <a:pt x="110012" y="3187914"/>
                  </a:lnTo>
                  <a:lnTo>
                    <a:pt x="137254" y="3222244"/>
                  </a:lnTo>
                  <a:lnTo>
                    <a:pt x="167005" y="3254359"/>
                  </a:lnTo>
                  <a:lnTo>
                    <a:pt x="199117" y="3284111"/>
                  </a:lnTo>
                  <a:lnTo>
                    <a:pt x="233446" y="3311355"/>
                  </a:lnTo>
                  <a:lnTo>
                    <a:pt x="269843" y="3335944"/>
                  </a:lnTo>
                  <a:lnTo>
                    <a:pt x="308162" y="3357730"/>
                  </a:lnTo>
                  <a:lnTo>
                    <a:pt x="348257" y="3376567"/>
                  </a:lnTo>
                  <a:lnTo>
                    <a:pt x="389981" y="3392308"/>
                  </a:lnTo>
                  <a:lnTo>
                    <a:pt x="433187" y="3404807"/>
                  </a:lnTo>
                  <a:lnTo>
                    <a:pt x="477728" y="3413916"/>
                  </a:lnTo>
                  <a:lnTo>
                    <a:pt x="523458" y="3419489"/>
                  </a:lnTo>
                  <a:lnTo>
                    <a:pt x="570229" y="3421379"/>
                  </a:lnTo>
                  <a:lnTo>
                    <a:pt x="3599433" y="3421379"/>
                  </a:lnTo>
                  <a:lnTo>
                    <a:pt x="3646205" y="3419489"/>
                  </a:lnTo>
                  <a:lnTo>
                    <a:pt x="3691935" y="3413916"/>
                  </a:lnTo>
                  <a:lnTo>
                    <a:pt x="3736476" y="3404807"/>
                  </a:lnTo>
                  <a:lnTo>
                    <a:pt x="3779682" y="3392308"/>
                  </a:lnTo>
                  <a:lnTo>
                    <a:pt x="3821406" y="3376567"/>
                  </a:lnTo>
                  <a:lnTo>
                    <a:pt x="3861501" y="3357730"/>
                  </a:lnTo>
                  <a:lnTo>
                    <a:pt x="3899820" y="3335944"/>
                  </a:lnTo>
                  <a:lnTo>
                    <a:pt x="3936217" y="3311355"/>
                  </a:lnTo>
                  <a:lnTo>
                    <a:pt x="3970546" y="3284111"/>
                  </a:lnTo>
                  <a:lnTo>
                    <a:pt x="4002659" y="3254359"/>
                  </a:lnTo>
                  <a:lnTo>
                    <a:pt x="4032409" y="3222244"/>
                  </a:lnTo>
                  <a:lnTo>
                    <a:pt x="4059651" y="3187914"/>
                  </a:lnTo>
                  <a:lnTo>
                    <a:pt x="4084237" y="3151516"/>
                  </a:lnTo>
                  <a:lnTo>
                    <a:pt x="4106021" y="3113195"/>
                  </a:lnTo>
                  <a:lnTo>
                    <a:pt x="4124856" y="3073100"/>
                  </a:lnTo>
                  <a:lnTo>
                    <a:pt x="4140596" y="3031377"/>
                  </a:lnTo>
                  <a:lnTo>
                    <a:pt x="4153093" y="2988172"/>
                  </a:lnTo>
                  <a:lnTo>
                    <a:pt x="4162201" y="2943633"/>
                  </a:lnTo>
                  <a:lnTo>
                    <a:pt x="4167773" y="2897905"/>
                  </a:lnTo>
                  <a:lnTo>
                    <a:pt x="4169664" y="2851137"/>
                  </a:lnTo>
                  <a:lnTo>
                    <a:pt x="4169664" y="570229"/>
                  </a:lnTo>
                  <a:lnTo>
                    <a:pt x="4167773" y="523458"/>
                  </a:lnTo>
                  <a:lnTo>
                    <a:pt x="4162201" y="477728"/>
                  </a:lnTo>
                  <a:lnTo>
                    <a:pt x="4153093" y="433187"/>
                  </a:lnTo>
                  <a:lnTo>
                    <a:pt x="4140596" y="389981"/>
                  </a:lnTo>
                  <a:lnTo>
                    <a:pt x="4124856" y="348257"/>
                  </a:lnTo>
                  <a:lnTo>
                    <a:pt x="4106021" y="308162"/>
                  </a:lnTo>
                  <a:lnTo>
                    <a:pt x="4084237" y="269843"/>
                  </a:lnTo>
                  <a:lnTo>
                    <a:pt x="4059651" y="233446"/>
                  </a:lnTo>
                  <a:lnTo>
                    <a:pt x="4032409" y="199117"/>
                  </a:lnTo>
                  <a:lnTo>
                    <a:pt x="4002659" y="167004"/>
                  </a:lnTo>
                  <a:lnTo>
                    <a:pt x="3970546" y="137254"/>
                  </a:lnTo>
                  <a:lnTo>
                    <a:pt x="3936217" y="110012"/>
                  </a:lnTo>
                  <a:lnTo>
                    <a:pt x="3899820" y="85426"/>
                  </a:lnTo>
                  <a:lnTo>
                    <a:pt x="3861501" y="63642"/>
                  </a:lnTo>
                  <a:lnTo>
                    <a:pt x="3821406" y="44807"/>
                  </a:lnTo>
                  <a:lnTo>
                    <a:pt x="3779682" y="29067"/>
                  </a:lnTo>
                  <a:lnTo>
                    <a:pt x="3736476" y="16570"/>
                  </a:lnTo>
                  <a:lnTo>
                    <a:pt x="3691935" y="7462"/>
                  </a:lnTo>
                  <a:lnTo>
                    <a:pt x="3646205" y="1890"/>
                  </a:lnTo>
                  <a:lnTo>
                    <a:pt x="35994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DB61F2B2-1527-BE99-C0FD-79F9A5484F5B}"/>
                </a:ext>
              </a:extLst>
            </p:cNvPr>
            <p:cNvSpPr/>
            <p:nvPr/>
          </p:nvSpPr>
          <p:spPr>
            <a:xfrm>
              <a:off x="7235952" y="2823972"/>
              <a:ext cx="4170045" cy="3421379"/>
            </a:xfrm>
            <a:custGeom>
              <a:avLst/>
              <a:gdLst/>
              <a:ahLst/>
              <a:cxnLst/>
              <a:rect l="l" t="t" r="r" b="b"/>
              <a:pathLst>
                <a:path w="4170045" h="3421379">
                  <a:moveTo>
                    <a:pt x="0" y="570229"/>
                  </a:moveTo>
                  <a:lnTo>
                    <a:pt x="1890" y="523458"/>
                  </a:lnTo>
                  <a:lnTo>
                    <a:pt x="7462" y="477728"/>
                  </a:lnTo>
                  <a:lnTo>
                    <a:pt x="16570" y="433187"/>
                  </a:lnTo>
                  <a:lnTo>
                    <a:pt x="29067" y="389981"/>
                  </a:lnTo>
                  <a:lnTo>
                    <a:pt x="44807" y="348257"/>
                  </a:lnTo>
                  <a:lnTo>
                    <a:pt x="63642" y="308162"/>
                  </a:lnTo>
                  <a:lnTo>
                    <a:pt x="85426" y="269843"/>
                  </a:lnTo>
                  <a:lnTo>
                    <a:pt x="110012" y="233446"/>
                  </a:lnTo>
                  <a:lnTo>
                    <a:pt x="137254" y="199117"/>
                  </a:lnTo>
                  <a:lnTo>
                    <a:pt x="167004" y="167004"/>
                  </a:lnTo>
                  <a:lnTo>
                    <a:pt x="199117" y="137254"/>
                  </a:lnTo>
                  <a:lnTo>
                    <a:pt x="233446" y="110012"/>
                  </a:lnTo>
                  <a:lnTo>
                    <a:pt x="269843" y="85426"/>
                  </a:lnTo>
                  <a:lnTo>
                    <a:pt x="308162" y="63642"/>
                  </a:lnTo>
                  <a:lnTo>
                    <a:pt x="348257" y="44807"/>
                  </a:lnTo>
                  <a:lnTo>
                    <a:pt x="389981" y="29067"/>
                  </a:lnTo>
                  <a:lnTo>
                    <a:pt x="433187" y="16570"/>
                  </a:lnTo>
                  <a:lnTo>
                    <a:pt x="477728" y="7462"/>
                  </a:lnTo>
                  <a:lnTo>
                    <a:pt x="523458" y="1890"/>
                  </a:lnTo>
                  <a:lnTo>
                    <a:pt x="570229" y="0"/>
                  </a:lnTo>
                  <a:lnTo>
                    <a:pt x="3599433" y="0"/>
                  </a:lnTo>
                  <a:lnTo>
                    <a:pt x="3646205" y="1890"/>
                  </a:lnTo>
                  <a:lnTo>
                    <a:pt x="3691935" y="7462"/>
                  </a:lnTo>
                  <a:lnTo>
                    <a:pt x="3736476" y="16570"/>
                  </a:lnTo>
                  <a:lnTo>
                    <a:pt x="3779682" y="29067"/>
                  </a:lnTo>
                  <a:lnTo>
                    <a:pt x="3821406" y="44807"/>
                  </a:lnTo>
                  <a:lnTo>
                    <a:pt x="3861501" y="63642"/>
                  </a:lnTo>
                  <a:lnTo>
                    <a:pt x="3899820" y="85426"/>
                  </a:lnTo>
                  <a:lnTo>
                    <a:pt x="3936217" y="110012"/>
                  </a:lnTo>
                  <a:lnTo>
                    <a:pt x="3970546" y="137254"/>
                  </a:lnTo>
                  <a:lnTo>
                    <a:pt x="4002659" y="167004"/>
                  </a:lnTo>
                  <a:lnTo>
                    <a:pt x="4032409" y="199117"/>
                  </a:lnTo>
                  <a:lnTo>
                    <a:pt x="4059651" y="233446"/>
                  </a:lnTo>
                  <a:lnTo>
                    <a:pt x="4084237" y="269843"/>
                  </a:lnTo>
                  <a:lnTo>
                    <a:pt x="4106021" y="308162"/>
                  </a:lnTo>
                  <a:lnTo>
                    <a:pt x="4124856" y="348257"/>
                  </a:lnTo>
                  <a:lnTo>
                    <a:pt x="4140596" y="389981"/>
                  </a:lnTo>
                  <a:lnTo>
                    <a:pt x="4153093" y="433187"/>
                  </a:lnTo>
                  <a:lnTo>
                    <a:pt x="4162201" y="477728"/>
                  </a:lnTo>
                  <a:lnTo>
                    <a:pt x="4167773" y="523458"/>
                  </a:lnTo>
                  <a:lnTo>
                    <a:pt x="4169664" y="570229"/>
                  </a:lnTo>
                  <a:lnTo>
                    <a:pt x="4169664" y="2851137"/>
                  </a:lnTo>
                  <a:lnTo>
                    <a:pt x="4167773" y="2897905"/>
                  </a:lnTo>
                  <a:lnTo>
                    <a:pt x="4162201" y="2943633"/>
                  </a:lnTo>
                  <a:lnTo>
                    <a:pt x="4153093" y="2988172"/>
                  </a:lnTo>
                  <a:lnTo>
                    <a:pt x="4140596" y="3031377"/>
                  </a:lnTo>
                  <a:lnTo>
                    <a:pt x="4124856" y="3073100"/>
                  </a:lnTo>
                  <a:lnTo>
                    <a:pt x="4106021" y="3113195"/>
                  </a:lnTo>
                  <a:lnTo>
                    <a:pt x="4084237" y="3151516"/>
                  </a:lnTo>
                  <a:lnTo>
                    <a:pt x="4059651" y="3187914"/>
                  </a:lnTo>
                  <a:lnTo>
                    <a:pt x="4032409" y="3222244"/>
                  </a:lnTo>
                  <a:lnTo>
                    <a:pt x="4002659" y="3254359"/>
                  </a:lnTo>
                  <a:lnTo>
                    <a:pt x="3970546" y="3284111"/>
                  </a:lnTo>
                  <a:lnTo>
                    <a:pt x="3936217" y="3311355"/>
                  </a:lnTo>
                  <a:lnTo>
                    <a:pt x="3899820" y="3335944"/>
                  </a:lnTo>
                  <a:lnTo>
                    <a:pt x="3861501" y="3357730"/>
                  </a:lnTo>
                  <a:lnTo>
                    <a:pt x="3821406" y="3376567"/>
                  </a:lnTo>
                  <a:lnTo>
                    <a:pt x="3779682" y="3392308"/>
                  </a:lnTo>
                  <a:lnTo>
                    <a:pt x="3736476" y="3404807"/>
                  </a:lnTo>
                  <a:lnTo>
                    <a:pt x="3691935" y="3413916"/>
                  </a:lnTo>
                  <a:lnTo>
                    <a:pt x="3646205" y="3419489"/>
                  </a:lnTo>
                  <a:lnTo>
                    <a:pt x="3599433" y="3421379"/>
                  </a:lnTo>
                  <a:lnTo>
                    <a:pt x="570229" y="3421379"/>
                  </a:lnTo>
                  <a:lnTo>
                    <a:pt x="523458" y="3419489"/>
                  </a:lnTo>
                  <a:lnTo>
                    <a:pt x="477728" y="3413916"/>
                  </a:lnTo>
                  <a:lnTo>
                    <a:pt x="433187" y="3404807"/>
                  </a:lnTo>
                  <a:lnTo>
                    <a:pt x="389981" y="3392308"/>
                  </a:lnTo>
                  <a:lnTo>
                    <a:pt x="348257" y="3376567"/>
                  </a:lnTo>
                  <a:lnTo>
                    <a:pt x="308162" y="3357730"/>
                  </a:lnTo>
                  <a:lnTo>
                    <a:pt x="269843" y="3335944"/>
                  </a:lnTo>
                  <a:lnTo>
                    <a:pt x="233446" y="3311355"/>
                  </a:lnTo>
                  <a:lnTo>
                    <a:pt x="199117" y="3284111"/>
                  </a:lnTo>
                  <a:lnTo>
                    <a:pt x="167005" y="3254359"/>
                  </a:lnTo>
                  <a:lnTo>
                    <a:pt x="137254" y="3222244"/>
                  </a:lnTo>
                  <a:lnTo>
                    <a:pt x="110012" y="3187914"/>
                  </a:lnTo>
                  <a:lnTo>
                    <a:pt x="85426" y="3151516"/>
                  </a:lnTo>
                  <a:lnTo>
                    <a:pt x="63642" y="3113195"/>
                  </a:lnTo>
                  <a:lnTo>
                    <a:pt x="44807" y="3073100"/>
                  </a:lnTo>
                  <a:lnTo>
                    <a:pt x="29067" y="3031377"/>
                  </a:lnTo>
                  <a:lnTo>
                    <a:pt x="16570" y="2988172"/>
                  </a:lnTo>
                  <a:lnTo>
                    <a:pt x="7462" y="2943633"/>
                  </a:lnTo>
                  <a:lnTo>
                    <a:pt x="1890" y="2897905"/>
                  </a:lnTo>
                  <a:lnTo>
                    <a:pt x="0" y="2851137"/>
                  </a:lnTo>
                  <a:lnTo>
                    <a:pt x="0" y="570229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3">
            <a:extLst>
              <a:ext uri="{FF2B5EF4-FFF2-40B4-BE49-F238E27FC236}">
                <a16:creationId xmlns:a16="http://schemas.microsoft.com/office/drawing/2014/main" id="{85D8D563-AA4C-41FD-0764-818DC746BE42}"/>
              </a:ext>
            </a:extLst>
          </p:cNvPr>
          <p:cNvGrpSpPr/>
          <p:nvPr/>
        </p:nvGrpSpPr>
        <p:grpSpPr>
          <a:xfrm>
            <a:off x="8539137" y="2928731"/>
            <a:ext cx="3427576" cy="2992423"/>
            <a:chOff x="7235952" y="2823972"/>
            <a:chExt cx="4170045" cy="3421379"/>
          </a:xfrm>
        </p:grpSpPr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5F4B8EBD-C222-65DE-8DD0-A72CAE267193}"/>
                </a:ext>
              </a:extLst>
            </p:cNvPr>
            <p:cNvSpPr/>
            <p:nvPr/>
          </p:nvSpPr>
          <p:spPr>
            <a:xfrm>
              <a:off x="7235952" y="2823972"/>
              <a:ext cx="4170045" cy="3421379"/>
            </a:xfrm>
            <a:custGeom>
              <a:avLst/>
              <a:gdLst/>
              <a:ahLst/>
              <a:cxnLst/>
              <a:rect l="l" t="t" r="r" b="b"/>
              <a:pathLst>
                <a:path w="4170045" h="3421379">
                  <a:moveTo>
                    <a:pt x="3599433" y="0"/>
                  </a:moveTo>
                  <a:lnTo>
                    <a:pt x="570229" y="0"/>
                  </a:lnTo>
                  <a:lnTo>
                    <a:pt x="523458" y="1890"/>
                  </a:lnTo>
                  <a:lnTo>
                    <a:pt x="477728" y="7462"/>
                  </a:lnTo>
                  <a:lnTo>
                    <a:pt x="433187" y="16570"/>
                  </a:lnTo>
                  <a:lnTo>
                    <a:pt x="389981" y="29067"/>
                  </a:lnTo>
                  <a:lnTo>
                    <a:pt x="348257" y="44807"/>
                  </a:lnTo>
                  <a:lnTo>
                    <a:pt x="308162" y="63642"/>
                  </a:lnTo>
                  <a:lnTo>
                    <a:pt x="269843" y="85426"/>
                  </a:lnTo>
                  <a:lnTo>
                    <a:pt x="233446" y="110012"/>
                  </a:lnTo>
                  <a:lnTo>
                    <a:pt x="199117" y="137254"/>
                  </a:lnTo>
                  <a:lnTo>
                    <a:pt x="167004" y="167004"/>
                  </a:lnTo>
                  <a:lnTo>
                    <a:pt x="137254" y="199117"/>
                  </a:lnTo>
                  <a:lnTo>
                    <a:pt x="110012" y="233446"/>
                  </a:lnTo>
                  <a:lnTo>
                    <a:pt x="85426" y="269843"/>
                  </a:lnTo>
                  <a:lnTo>
                    <a:pt x="63642" y="308162"/>
                  </a:lnTo>
                  <a:lnTo>
                    <a:pt x="44807" y="348257"/>
                  </a:lnTo>
                  <a:lnTo>
                    <a:pt x="29067" y="389981"/>
                  </a:lnTo>
                  <a:lnTo>
                    <a:pt x="16570" y="433187"/>
                  </a:lnTo>
                  <a:lnTo>
                    <a:pt x="7462" y="477728"/>
                  </a:lnTo>
                  <a:lnTo>
                    <a:pt x="1890" y="523458"/>
                  </a:lnTo>
                  <a:lnTo>
                    <a:pt x="0" y="570229"/>
                  </a:lnTo>
                  <a:lnTo>
                    <a:pt x="0" y="2851137"/>
                  </a:lnTo>
                  <a:lnTo>
                    <a:pt x="1890" y="2897905"/>
                  </a:lnTo>
                  <a:lnTo>
                    <a:pt x="7462" y="2943633"/>
                  </a:lnTo>
                  <a:lnTo>
                    <a:pt x="16570" y="2988172"/>
                  </a:lnTo>
                  <a:lnTo>
                    <a:pt x="29067" y="3031377"/>
                  </a:lnTo>
                  <a:lnTo>
                    <a:pt x="44807" y="3073100"/>
                  </a:lnTo>
                  <a:lnTo>
                    <a:pt x="63642" y="3113195"/>
                  </a:lnTo>
                  <a:lnTo>
                    <a:pt x="85426" y="3151516"/>
                  </a:lnTo>
                  <a:lnTo>
                    <a:pt x="110012" y="3187914"/>
                  </a:lnTo>
                  <a:lnTo>
                    <a:pt x="137254" y="3222244"/>
                  </a:lnTo>
                  <a:lnTo>
                    <a:pt x="167005" y="3254359"/>
                  </a:lnTo>
                  <a:lnTo>
                    <a:pt x="199117" y="3284111"/>
                  </a:lnTo>
                  <a:lnTo>
                    <a:pt x="233446" y="3311355"/>
                  </a:lnTo>
                  <a:lnTo>
                    <a:pt x="269843" y="3335944"/>
                  </a:lnTo>
                  <a:lnTo>
                    <a:pt x="308162" y="3357730"/>
                  </a:lnTo>
                  <a:lnTo>
                    <a:pt x="348257" y="3376567"/>
                  </a:lnTo>
                  <a:lnTo>
                    <a:pt x="389981" y="3392308"/>
                  </a:lnTo>
                  <a:lnTo>
                    <a:pt x="433187" y="3404807"/>
                  </a:lnTo>
                  <a:lnTo>
                    <a:pt x="477728" y="3413916"/>
                  </a:lnTo>
                  <a:lnTo>
                    <a:pt x="523458" y="3419489"/>
                  </a:lnTo>
                  <a:lnTo>
                    <a:pt x="570229" y="3421379"/>
                  </a:lnTo>
                  <a:lnTo>
                    <a:pt x="3599433" y="3421379"/>
                  </a:lnTo>
                  <a:lnTo>
                    <a:pt x="3646205" y="3419489"/>
                  </a:lnTo>
                  <a:lnTo>
                    <a:pt x="3691935" y="3413916"/>
                  </a:lnTo>
                  <a:lnTo>
                    <a:pt x="3736476" y="3404807"/>
                  </a:lnTo>
                  <a:lnTo>
                    <a:pt x="3779682" y="3392308"/>
                  </a:lnTo>
                  <a:lnTo>
                    <a:pt x="3821406" y="3376567"/>
                  </a:lnTo>
                  <a:lnTo>
                    <a:pt x="3861501" y="3357730"/>
                  </a:lnTo>
                  <a:lnTo>
                    <a:pt x="3899820" y="3335944"/>
                  </a:lnTo>
                  <a:lnTo>
                    <a:pt x="3936217" y="3311355"/>
                  </a:lnTo>
                  <a:lnTo>
                    <a:pt x="3970546" y="3284111"/>
                  </a:lnTo>
                  <a:lnTo>
                    <a:pt x="4002659" y="3254359"/>
                  </a:lnTo>
                  <a:lnTo>
                    <a:pt x="4032409" y="3222244"/>
                  </a:lnTo>
                  <a:lnTo>
                    <a:pt x="4059651" y="3187914"/>
                  </a:lnTo>
                  <a:lnTo>
                    <a:pt x="4084237" y="3151516"/>
                  </a:lnTo>
                  <a:lnTo>
                    <a:pt x="4106021" y="3113195"/>
                  </a:lnTo>
                  <a:lnTo>
                    <a:pt x="4124856" y="3073100"/>
                  </a:lnTo>
                  <a:lnTo>
                    <a:pt x="4140596" y="3031377"/>
                  </a:lnTo>
                  <a:lnTo>
                    <a:pt x="4153093" y="2988172"/>
                  </a:lnTo>
                  <a:lnTo>
                    <a:pt x="4162201" y="2943633"/>
                  </a:lnTo>
                  <a:lnTo>
                    <a:pt x="4167773" y="2897905"/>
                  </a:lnTo>
                  <a:lnTo>
                    <a:pt x="4169664" y="2851137"/>
                  </a:lnTo>
                  <a:lnTo>
                    <a:pt x="4169664" y="570229"/>
                  </a:lnTo>
                  <a:lnTo>
                    <a:pt x="4167773" y="523458"/>
                  </a:lnTo>
                  <a:lnTo>
                    <a:pt x="4162201" y="477728"/>
                  </a:lnTo>
                  <a:lnTo>
                    <a:pt x="4153093" y="433187"/>
                  </a:lnTo>
                  <a:lnTo>
                    <a:pt x="4140596" y="389981"/>
                  </a:lnTo>
                  <a:lnTo>
                    <a:pt x="4124856" y="348257"/>
                  </a:lnTo>
                  <a:lnTo>
                    <a:pt x="4106021" y="308162"/>
                  </a:lnTo>
                  <a:lnTo>
                    <a:pt x="4084237" y="269843"/>
                  </a:lnTo>
                  <a:lnTo>
                    <a:pt x="4059651" y="233446"/>
                  </a:lnTo>
                  <a:lnTo>
                    <a:pt x="4032409" y="199117"/>
                  </a:lnTo>
                  <a:lnTo>
                    <a:pt x="4002659" y="167004"/>
                  </a:lnTo>
                  <a:lnTo>
                    <a:pt x="3970546" y="137254"/>
                  </a:lnTo>
                  <a:lnTo>
                    <a:pt x="3936217" y="110012"/>
                  </a:lnTo>
                  <a:lnTo>
                    <a:pt x="3899820" y="85426"/>
                  </a:lnTo>
                  <a:lnTo>
                    <a:pt x="3861501" y="63642"/>
                  </a:lnTo>
                  <a:lnTo>
                    <a:pt x="3821406" y="44807"/>
                  </a:lnTo>
                  <a:lnTo>
                    <a:pt x="3779682" y="29067"/>
                  </a:lnTo>
                  <a:lnTo>
                    <a:pt x="3736476" y="16570"/>
                  </a:lnTo>
                  <a:lnTo>
                    <a:pt x="3691935" y="7462"/>
                  </a:lnTo>
                  <a:lnTo>
                    <a:pt x="3646205" y="1890"/>
                  </a:lnTo>
                  <a:lnTo>
                    <a:pt x="35994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BEE1FD40-8235-5724-7106-2101552B0F90}"/>
                </a:ext>
              </a:extLst>
            </p:cNvPr>
            <p:cNvSpPr/>
            <p:nvPr/>
          </p:nvSpPr>
          <p:spPr>
            <a:xfrm>
              <a:off x="7235952" y="2823972"/>
              <a:ext cx="4170045" cy="3421379"/>
            </a:xfrm>
            <a:custGeom>
              <a:avLst/>
              <a:gdLst/>
              <a:ahLst/>
              <a:cxnLst/>
              <a:rect l="l" t="t" r="r" b="b"/>
              <a:pathLst>
                <a:path w="4170045" h="3421379">
                  <a:moveTo>
                    <a:pt x="0" y="570229"/>
                  </a:moveTo>
                  <a:lnTo>
                    <a:pt x="1890" y="523458"/>
                  </a:lnTo>
                  <a:lnTo>
                    <a:pt x="7462" y="477728"/>
                  </a:lnTo>
                  <a:lnTo>
                    <a:pt x="16570" y="433187"/>
                  </a:lnTo>
                  <a:lnTo>
                    <a:pt x="29067" y="389981"/>
                  </a:lnTo>
                  <a:lnTo>
                    <a:pt x="44807" y="348257"/>
                  </a:lnTo>
                  <a:lnTo>
                    <a:pt x="63642" y="308162"/>
                  </a:lnTo>
                  <a:lnTo>
                    <a:pt x="85426" y="269843"/>
                  </a:lnTo>
                  <a:lnTo>
                    <a:pt x="110012" y="233446"/>
                  </a:lnTo>
                  <a:lnTo>
                    <a:pt x="137254" y="199117"/>
                  </a:lnTo>
                  <a:lnTo>
                    <a:pt x="167004" y="167004"/>
                  </a:lnTo>
                  <a:lnTo>
                    <a:pt x="199117" y="137254"/>
                  </a:lnTo>
                  <a:lnTo>
                    <a:pt x="233446" y="110012"/>
                  </a:lnTo>
                  <a:lnTo>
                    <a:pt x="269843" y="85426"/>
                  </a:lnTo>
                  <a:lnTo>
                    <a:pt x="308162" y="63642"/>
                  </a:lnTo>
                  <a:lnTo>
                    <a:pt x="348257" y="44807"/>
                  </a:lnTo>
                  <a:lnTo>
                    <a:pt x="389981" y="29067"/>
                  </a:lnTo>
                  <a:lnTo>
                    <a:pt x="433187" y="16570"/>
                  </a:lnTo>
                  <a:lnTo>
                    <a:pt x="477728" y="7462"/>
                  </a:lnTo>
                  <a:lnTo>
                    <a:pt x="523458" y="1890"/>
                  </a:lnTo>
                  <a:lnTo>
                    <a:pt x="570229" y="0"/>
                  </a:lnTo>
                  <a:lnTo>
                    <a:pt x="3599433" y="0"/>
                  </a:lnTo>
                  <a:lnTo>
                    <a:pt x="3646205" y="1890"/>
                  </a:lnTo>
                  <a:lnTo>
                    <a:pt x="3691935" y="7462"/>
                  </a:lnTo>
                  <a:lnTo>
                    <a:pt x="3736476" y="16570"/>
                  </a:lnTo>
                  <a:lnTo>
                    <a:pt x="3779682" y="29067"/>
                  </a:lnTo>
                  <a:lnTo>
                    <a:pt x="3821406" y="44807"/>
                  </a:lnTo>
                  <a:lnTo>
                    <a:pt x="3861501" y="63642"/>
                  </a:lnTo>
                  <a:lnTo>
                    <a:pt x="3899820" y="85426"/>
                  </a:lnTo>
                  <a:lnTo>
                    <a:pt x="3936217" y="110012"/>
                  </a:lnTo>
                  <a:lnTo>
                    <a:pt x="3970546" y="137254"/>
                  </a:lnTo>
                  <a:lnTo>
                    <a:pt x="4002659" y="167004"/>
                  </a:lnTo>
                  <a:lnTo>
                    <a:pt x="4032409" y="199117"/>
                  </a:lnTo>
                  <a:lnTo>
                    <a:pt x="4059651" y="233446"/>
                  </a:lnTo>
                  <a:lnTo>
                    <a:pt x="4084237" y="269843"/>
                  </a:lnTo>
                  <a:lnTo>
                    <a:pt x="4106021" y="308162"/>
                  </a:lnTo>
                  <a:lnTo>
                    <a:pt x="4124856" y="348257"/>
                  </a:lnTo>
                  <a:lnTo>
                    <a:pt x="4140596" y="389981"/>
                  </a:lnTo>
                  <a:lnTo>
                    <a:pt x="4153093" y="433187"/>
                  </a:lnTo>
                  <a:lnTo>
                    <a:pt x="4162201" y="477728"/>
                  </a:lnTo>
                  <a:lnTo>
                    <a:pt x="4167773" y="523458"/>
                  </a:lnTo>
                  <a:lnTo>
                    <a:pt x="4169664" y="570229"/>
                  </a:lnTo>
                  <a:lnTo>
                    <a:pt x="4169664" y="2851137"/>
                  </a:lnTo>
                  <a:lnTo>
                    <a:pt x="4167773" y="2897905"/>
                  </a:lnTo>
                  <a:lnTo>
                    <a:pt x="4162201" y="2943633"/>
                  </a:lnTo>
                  <a:lnTo>
                    <a:pt x="4153093" y="2988172"/>
                  </a:lnTo>
                  <a:lnTo>
                    <a:pt x="4140596" y="3031377"/>
                  </a:lnTo>
                  <a:lnTo>
                    <a:pt x="4124856" y="3073100"/>
                  </a:lnTo>
                  <a:lnTo>
                    <a:pt x="4106021" y="3113195"/>
                  </a:lnTo>
                  <a:lnTo>
                    <a:pt x="4084237" y="3151516"/>
                  </a:lnTo>
                  <a:lnTo>
                    <a:pt x="4059651" y="3187914"/>
                  </a:lnTo>
                  <a:lnTo>
                    <a:pt x="4032409" y="3222244"/>
                  </a:lnTo>
                  <a:lnTo>
                    <a:pt x="4002659" y="3254359"/>
                  </a:lnTo>
                  <a:lnTo>
                    <a:pt x="3970546" y="3284111"/>
                  </a:lnTo>
                  <a:lnTo>
                    <a:pt x="3936217" y="3311355"/>
                  </a:lnTo>
                  <a:lnTo>
                    <a:pt x="3899820" y="3335944"/>
                  </a:lnTo>
                  <a:lnTo>
                    <a:pt x="3861501" y="3357730"/>
                  </a:lnTo>
                  <a:lnTo>
                    <a:pt x="3821406" y="3376567"/>
                  </a:lnTo>
                  <a:lnTo>
                    <a:pt x="3779682" y="3392308"/>
                  </a:lnTo>
                  <a:lnTo>
                    <a:pt x="3736476" y="3404807"/>
                  </a:lnTo>
                  <a:lnTo>
                    <a:pt x="3691935" y="3413916"/>
                  </a:lnTo>
                  <a:lnTo>
                    <a:pt x="3646205" y="3419489"/>
                  </a:lnTo>
                  <a:lnTo>
                    <a:pt x="3599433" y="3421379"/>
                  </a:lnTo>
                  <a:lnTo>
                    <a:pt x="570229" y="3421379"/>
                  </a:lnTo>
                  <a:lnTo>
                    <a:pt x="523458" y="3419489"/>
                  </a:lnTo>
                  <a:lnTo>
                    <a:pt x="477728" y="3413916"/>
                  </a:lnTo>
                  <a:lnTo>
                    <a:pt x="433187" y="3404807"/>
                  </a:lnTo>
                  <a:lnTo>
                    <a:pt x="389981" y="3392308"/>
                  </a:lnTo>
                  <a:lnTo>
                    <a:pt x="348257" y="3376567"/>
                  </a:lnTo>
                  <a:lnTo>
                    <a:pt x="308162" y="3357730"/>
                  </a:lnTo>
                  <a:lnTo>
                    <a:pt x="269843" y="3335944"/>
                  </a:lnTo>
                  <a:lnTo>
                    <a:pt x="233446" y="3311355"/>
                  </a:lnTo>
                  <a:lnTo>
                    <a:pt x="199117" y="3284111"/>
                  </a:lnTo>
                  <a:lnTo>
                    <a:pt x="167005" y="3254359"/>
                  </a:lnTo>
                  <a:lnTo>
                    <a:pt x="137254" y="3222244"/>
                  </a:lnTo>
                  <a:lnTo>
                    <a:pt x="110012" y="3187914"/>
                  </a:lnTo>
                  <a:lnTo>
                    <a:pt x="85426" y="3151516"/>
                  </a:lnTo>
                  <a:lnTo>
                    <a:pt x="63642" y="3113195"/>
                  </a:lnTo>
                  <a:lnTo>
                    <a:pt x="44807" y="3073100"/>
                  </a:lnTo>
                  <a:lnTo>
                    <a:pt x="29067" y="3031377"/>
                  </a:lnTo>
                  <a:lnTo>
                    <a:pt x="16570" y="2988172"/>
                  </a:lnTo>
                  <a:lnTo>
                    <a:pt x="7462" y="2943633"/>
                  </a:lnTo>
                  <a:lnTo>
                    <a:pt x="1890" y="2897905"/>
                  </a:lnTo>
                  <a:lnTo>
                    <a:pt x="0" y="2851137"/>
                  </a:lnTo>
                  <a:lnTo>
                    <a:pt x="0" y="570229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1">
            <a:extLst>
              <a:ext uri="{FF2B5EF4-FFF2-40B4-BE49-F238E27FC236}">
                <a16:creationId xmlns:a16="http://schemas.microsoft.com/office/drawing/2014/main" id="{209C873B-2745-6F7E-01FA-0330A3CF922E}"/>
              </a:ext>
            </a:extLst>
          </p:cNvPr>
          <p:cNvSpPr txBox="1"/>
          <p:nvPr/>
        </p:nvSpPr>
        <p:spPr>
          <a:xfrm>
            <a:off x="877421" y="6017863"/>
            <a:ext cx="20648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>
                <a:tab pos="469265" algn="l"/>
                <a:tab pos="469900" algn="l"/>
              </a:tabLst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Before CSS</a:t>
            </a: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BCD60F23-8353-170C-B158-B4BDC2CCD4F3}"/>
              </a:ext>
            </a:extLst>
          </p:cNvPr>
          <p:cNvSpPr txBox="1"/>
          <p:nvPr/>
        </p:nvSpPr>
        <p:spPr>
          <a:xfrm>
            <a:off x="9370161" y="6017862"/>
            <a:ext cx="176552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>
                <a:tab pos="469265" algn="l"/>
                <a:tab pos="469900" algn="l"/>
              </a:tabLst>
              <a:defRPr/>
            </a:pPr>
            <a:r>
              <a:rPr lang="en-US" sz="3000" dirty="0">
                <a:solidFill>
                  <a:prstClr val="black"/>
                </a:solidFill>
                <a:latin typeface="Microsoft Sans Serif"/>
                <a:cs typeface="Microsoft Sans Serif"/>
              </a:rPr>
              <a:t>After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CSS</a:t>
            </a: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057BF1-321A-B559-D8C1-980710A58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4" y="3244849"/>
            <a:ext cx="1705699" cy="10356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C2E23A6-DE52-A94E-9057-223CBDD14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997" y="3262381"/>
            <a:ext cx="2723853" cy="3332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375769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Writing CSS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734310" y="3007105"/>
            <a:ext cx="6723380" cy="3242945"/>
            <a:chOff x="2734310" y="3007105"/>
            <a:chExt cx="6723380" cy="3242945"/>
          </a:xfrm>
        </p:grpSpPr>
        <p:sp>
          <p:nvSpPr>
            <p:cNvPr id="8" name="object 8"/>
            <p:cNvSpPr/>
            <p:nvPr/>
          </p:nvSpPr>
          <p:spPr>
            <a:xfrm>
              <a:off x="2766060" y="3038855"/>
              <a:ext cx="6659880" cy="3179445"/>
            </a:xfrm>
            <a:custGeom>
              <a:avLst/>
              <a:gdLst/>
              <a:ahLst/>
              <a:cxnLst/>
              <a:rect l="l" t="t" r="r" b="b"/>
              <a:pathLst>
                <a:path w="6659880" h="3179445">
                  <a:moveTo>
                    <a:pt x="6130036" y="0"/>
                  </a:moveTo>
                  <a:lnTo>
                    <a:pt x="529843" y="0"/>
                  </a:lnTo>
                  <a:lnTo>
                    <a:pt x="481619" y="2165"/>
                  </a:lnTo>
                  <a:lnTo>
                    <a:pt x="434608" y="8537"/>
                  </a:lnTo>
                  <a:lnTo>
                    <a:pt x="388996" y="18927"/>
                  </a:lnTo>
                  <a:lnTo>
                    <a:pt x="344971" y="33150"/>
                  </a:lnTo>
                  <a:lnTo>
                    <a:pt x="302719" y="51017"/>
                  </a:lnTo>
                  <a:lnTo>
                    <a:pt x="262429" y="72342"/>
                  </a:lnTo>
                  <a:lnTo>
                    <a:pt x="224286" y="96938"/>
                  </a:lnTo>
                  <a:lnTo>
                    <a:pt x="188479" y="124618"/>
                  </a:lnTo>
                  <a:lnTo>
                    <a:pt x="155193" y="155193"/>
                  </a:lnTo>
                  <a:lnTo>
                    <a:pt x="124618" y="188479"/>
                  </a:lnTo>
                  <a:lnTo>
                    <a:pt x="96938" y="224286"/>
                  </a:lnTo>
                  <a:lnTo>
                    <a:pt x="72342" y="262429"/>
                  </a:lnTo>
                  <a:lnTo>
                    <a:pt x="51017" y="302719"/>
                  </a:lnTo>
                  <a:lnTo>
                    <a:pt x="33150" y="344971"/>
                  </a:lnTo>
                  <a:lnTo>
                    <a:pt x="18927" y="388996"/>
                  </a:lnTo>
                  <a:lnTo>
                    <a:pt x="8537" y="434608"/>
                  </a:lnTo>
                  <a:lnTo>
                    <a:pt x="2165" y="481619"/>
                  </a:lnTo>
                  <a:lnTo>
                    <a:pt x="0" y="529844"/>
                  </a:lnTo>
                  <a:lnTo>
                    <a:pt x="0" y="2649207"/>
                  </a:lnTo>
                  <a:lnTo>
                    <a:pt x="2165" y="2697435"/>
                  </a:lnTo>
                  <a:lnTo>
                    <a:pt x="8537" y="2744450"/>
                  </a:lnTo>
                  <a:lnTo>
                    <a:pt x="18927" y="2790064"/>
                  </a:lnTo>
                  <a:lnTo>
                    <a:pt x="33150" y="2834092"/>
                  </a:lnTo>
                  <a:lnTo>
                    <a:pt x="51017" y="2876345"/>
                  </a:lnTo>
                  <a:lnTo>
                    <a:pt x="72342" y="2916636"/>
                  </a:lnTo>
                  <a:lnTo>
                    <a:pt x="96938" y="2954780"/>
                  </a:lnTo>
                  <a:lnTo>
                    <a:pt x="124618" y="2990587"/>
                  </a:lnTo>
                  <a:lnTo>
                    <a:pt x="155193" y="3023873"/>
                  </a:lnTo>
                  <a:lnTo>
                    <a:pt x="188479" y="3054448"/>
                  </a:lnTo>
                  <a:lnTo>
                    <a:pt x="224286" y="3082127"/>
                  </a:lnTo>
                  <a:lnTo>
                    <a:pt x="262429" y="3106723"/>
                  </a:lnTo>
                  <a:lnTo>
                    <a:pt x="302719" y="3128048"/>
                  </a:lnTo>
                  <a:lnTo>
                    <a:pt x="344971" y="3145915"/>
                  </a:lnTo>
                  <a:lnTo>
                    <a:pt x="388996" y="3160137"/>
                  </a:lnTo>
                  <a:lnTo>
                    <a:pt x="434608" y="3170527"/>
                  </a:lnTo>
                  <a:lnTo>
                    <a:pt x="481619" y="3176898"/>
                  </a:lnTo>
                  <a:lnTo>
                    <a:pt x="529843" y="3179064"/>
                  </a:lnTo>
                  <a:lnTo>
                    <a:pt x="6130036" y="3179064"/>
                  </a:lnTo>
                  <a:lnTo>
                    <a:pt x="6178260" y="3176898"/>
                  </a:lnTo>
                  <a:lnTo>
                    <a:pt x="6225271" y="3170527"/>
                  </a:lnTo>
                  <a:lnTo>
                    <a:pt x="6270883" y="3160137"/>
                  </a:lnTo>
                  <a:lnTo>
                    <a:pt x="6314908" y="3145915"/>
                  </a:lnTo>
                  <a:lnTo>
                    <a:pt x="6357160" y="3128048"/>
                  </a:lnTo>
                  <a:lnTo>
                    <a:pt x="6397450" y="3106723"/>
                  </a:lnTo>
                  <a:lnTo>
                    <a:pt x="6435593" y="3082127"/>
                  </a:lnTo>
                  <a:lnTo>
                    <a:pt x="6471400" y="3054448"/>
                  </a:lnTo>
                  <a:lnTo>
                    <a:pt x="6504685" y="3023873"/>
                  </a:lnTo>
                  <a:lnTo>
                    <a:pt x="6535261" y="2990587"/>
                  </a:lnTo>
                  <a:lnTo>
                    <a:pt x="6562941" y="2954780"/>
                  </a:lnTo>
                  <a:lnTo>
                    <a:pt x="6587537" y="2916636"/>
                  </a:lnTo>
                  <a:lnTo>
                    <a:pt x="6608862" y="2876345"/>
                  </a:lnTo>
                  <a:lnTo>
                    <a:pt x="6626729" y="2834092"/>
                  </a:lnTo>
                  <a:lnTo>
                    <a:pt x="6640952" y="2790064"/>
                  </a:lnTo>
                  <a:lnTo>
                    <a:pt x="6651342" y="2744450"/>
                  </a:lnTo>
                  <a:lnTo>
                    <a:pt x="6657714" y="2697435"/>
                  </a:lnTo>
                  <a:lnTo>
                    <a:pt x="6659880" y="2649207"/>
                  </a:lnTo>
                  <a:lnTo>
                    <a:pt x="6659880" y="529844"/>
                  </a:lnTo>
                  <a:lnTo>
                    <a:pt x="6657714" y="481619"/>
                  </a:lnTo>
                  <a:lnTo>
                    <a:pt x="6651342" y="434608"/>
                  </a:lnTo>
                  <a:lnTo>
                    <a:pt x="6640952" y="388996"/>
                  </a:lnTo>
                  <a:lnTo>
                    <a:pt x="6626729" y="344971"/>
                  </a:lnTo>
                  <a:lnTo>
                    <a:pt x="6608862" y="302719"/>
                  </a:lnTo>
                  <a:lnTo>
                    <a:pt x="6587537" y="262429"/>
                  </a:lnTo>
                  <a:lnTo>
                    <a:pt x="6562941" y="224286"/>
                  </a:lnTo>
                  <a:lnTo>
                    <a:pt x="6535261" y="188479"/>
                  </a:lnTo>
                  <a:lnTo>
                    <a:pt x="6504686" y="155193"/>
                  </a:lnTo>
                  <a:lnTo>
                    <a:pt x="6471400" y="124618"/>
                  </a:lnTo>
                  <a:lnTo>
                    <a:pt x="6435593" y="96938"/>
                  </a:lnTo>
                  <a:lnTo>
                    <a:pt x="6397450" y="72342"/>
                  </a:lnTo>
                  <a:lnTo>
                    <a:pt x="6357160" y="51017"/>
                  </a:lnTo>
                  <a:lnTo>
                    <a:pt x="6314908" y="33150"/>
                  </a:lnTo>
                  <a:lnTo>
                    <a:pt x="6270883" y="18927"/>
                  </a:lnTo>
                  <a:lnTo>
                    <a:pt x="6225271" y="8537"/>
                  </a:lnTo>
                  <a:lnTo>
                    <a:pt x="6178260" y="2165"/>
                  </a:lnTo>
                  <a:lnTo>
                    <a:pt x="6130036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66060" y="3038855"/>
              <a:ext cx="6659880" cy="3179445"/>
            </a:xfrm>
            <a:custGeom>
              <a:avLst/>
              <a:gdLst/>
              <a:ahLst/>
              <a:cxnLst/>
              <a:rect l="l" t="t" r="r" b="b"/>
              <a:pathLst>
                <a:path w="6659880" h="3179445">
                  <a:moveTo>
                    <a:pt x="0" y="529844"/>
                  </a:moveTo>
                  <a:lnTo>
                    <a:pt x="2165" y="481619"/>
                  </a:lnTo>
                  <a:lnTo>
                    <a:pt x="8537" y="434608"/>
                  </a:lnTo>
                  <a:lnTo>
                    <a:pt x="18927" y="388996"/>
                  </a:lnTo>
                  <a:lnTo>
                    <a:pt x="33150" y="344971"/>
                  </a:lnTo>
                  <a:lnTo>
                    <a:pt x="51017" y="302719"/>
                  </a:lnTo>
                  <a:lnTo>
                    <a:pt x="72342" y="262429"/>
                  </a:lnTo>
                  <a:lnTo>
                    <a:pt x="96938" y="224286"/>
                  </a:lnTo>
                  <a:lnTo>
                    <a:pt x="124618" y="188479"/>
                  </a:lnTo>
                  <a:lnTo>
                    <a:pt x="155193" y="155193"/>
                  </a:lnTo>
                  <a:lnTo>
                    <a:pt x="188479" y="124618"/>
                  </a:lnTo>
                  <a:lnTo>
                    <a:pt x="224286" y="96938"/>
                  </a:lnTo>
                  <a:lnTo>
                    <a:pt x="262429" y="72342"/>
                  </a:lnTo>
                  <a:lnTo>
                    <a:pt x="302719" y="51017"/>
                  </a:lnTo>
                  <a:lnTo>
                    <a:pt x="344971" y="33150"/>
                  </a:lnTo>
                  <a:lnTo>
                    <a:pt x="388996" y="18927"/>
                  </a:lnTo>
                  <a:lnTo>
                    <a:pt x="434608" y="8537"/>
                  </a:lnTo>
                  <a:lnTo>
                    <a:pt x="481619" y="2165"/>
                  </a:lnTo>
                  <a:lnTo>
                    <a:pt x="529843" y="0"/>
                  </a:lnTo>
                  <a:lnTo>
                    <a:pt x="6130036" y="0"/>
                  </a:lnTo>
                  <a:lnTo>
                    <a:pt x="6178260" y="2165"/>
                  </a:lnTo>
                  <a:lnTo>
                    <a:pt x="6225271" y="8537"/>
                  </a:lnTo>
                  <a:lnTo>
                    <a:pt x="6270883" y="18927"/>
                  </a:lnTo>
                  <a:lnTo>
                    <a:pt x="6314908" y="33150"/>
                  </a:lnTo>
                  <a:lnTo>
                    <a:pt x="6357160" y="51017"/>
                  </a:lnTo>
                  <a:lnTo>
                    <a:pt x="6397450" y="72342"/>
                  </a:lnTo>
                  <a:lnTo>
                    <a:pt x="6435593" y="96938"/>
                  </a:lnTo>
                  <a:lnTo>
                    <a:pt x="6471400" y="124618"/>
                  </a:lnTo>
                  <a:lnTo>
                    <a:pt x="6504686" y="155193"/>
                  </a:lnTo>
                  <a:lnTo>
                    <a:pt x="6535261" y="188479"/>
                  </a:lnTo>
                  <a:lnTo>
                    <a:pt x="6562941" y="224286"/>
                  </a:lnTo>
                  <a:lnTo>
                    <a:pt x="6587537" y="262429"/>
                  </a:lnTo>
                  <a:lnTo>
                    <a:pt x="6608862" y="302719"/>
                  </a:lnTo>
                  <a:lnTo>
                    <a:pt x="6626729" y="344971"/>
                  </a:lnTo>
                  <a:lnTo>
                    <a:pt x="6640952" y="388996"/>
                  </a:lnTo>
                  <a:lnTo>
                    <a:pt x="6651342" y="434608"/>
                  </a:lnTo>
                  <a:lnTo>
                    <a:pt x="6657714" y="481619"/>
                  </a:lnTo>
                  <a:lnTo>
                    <a:pt x="6659880" y="529844"/>
                  </a:lnTo>
                  <a:lnTo>
                    <a:pt x="6659880" y="2649207"/>
                  </a:lnTo>
                  <a:lnTo>
                    <a:pt x="6657714" y="2697435"/>
                  </a:lnTo>
                  <a:lnTo>
                    <a:pt x="6651342" y="2744450"/>
                  </a:lnTo>
                  <a:lnTo>
                    <a:pt x="6640952" y="2790064"/>
                  </a:lnTo>
                  <a:lnTo>
                    <a:pt x="6626729" y="2834092"/>
                  </a:lnTo>
                  <a:lnTo>
                    <a:pt x="6608862" y="2876345"/>
                  </a:lnTo>
                  <a:lnTo>
                    <a:pt x="6587537" y="2916636"/>
                  </a:lnTo>
                  <a:lnTo>
                    <a:pt x="6562941" y="2954780"/>
                  </a:lnTo>
                  <a:lnTo>
                    <a:pt x="6535261" y="2990587"/>
                  </a:lnTo>
                  <a:lnTo>
                    <a:pt x="6504685" y="3023873"/>
                  </a:lnTo>
                  <a:lnTo>
                    <a:pt x="6471400" y="3054448"/>
                  </a:lnTo>
                  <a:lnTo>
                    <a:pt x="6435593" y="3082127"/>
                  </a:lnTo>
                  <a:lnTo>
                    <a:pt x="6397450" y="3106723"/>
                  </a:lnTo>
                  <a:lnTo>
                    <a:pt x="6357160" y="3128048"/>
                  </a:lnTo>
                  <a:lnTo>
                    <a:pt x="6314908" y="3145915"/>
                  </a:lnTo>
                  <a:lnTo>
                    <a:pt x="6270883" y="3160137"/>
                  </a:lnTo>
                  <a:lnTo>
                    <a:pt x="6225271" y="3170527"/>
                  </a:lnTo>
                  <a:lnTo>
                    <a:pt x="6178260" y="3176898"/>
                  </a:lnTo>
                  <a:lnTo>
                    <a:pt x="6130036" y="3179064"/>
                  </a:lnTo>
                  <a:lnTo>
                    <a:pt x="529843" y="3179064"/>
                  </a:lnTo>
                  <a:lnTo>
                    <a:pt x="481619" y="3176898"/>
                  </a:lnTo>
                  <a:lnTo>
                    <a:pt x="434608" y="3170527"/>
                  </a:lnTo>
                  <a:lnTo>
                    <a:pt x="388996" y="3160137"/>
                  </a:lnTo>
                  <a:lnTo>
                    <a:pt x="344971" y="3145915"/>
                  </a:lnTo>
                  <a:lnTo>
                    <a:pt x="302719" y="3128048"/>
                  </a:lnTo>
                  <a:lnTo>
                    <a:pt x="262429" y="3106723"/>
                  </a:lnTo>
                  <a:lnTo>
                    <a:pt x="224286" y="3082127"/>
                  </a:lnTo>
                  <a:lnTo>
                    <a:pt x="188479" y="3054448"/>
                  </a:lnTo>
                  <a:lnTo>
                    <a:pt x="155193" y="3023873"/>
                  </a:lnTo>
                  <a:lnTo>
                    <a:pt x="124618" y="2990587"/>
                  </a:lnTo>
                  <a:lnTo>
                    <a:pt x="96938" y="2954780"/>
                  </a:lnTo>
                  <a:lnTo>
                    <a:pt x="72342" y="2916636"/>
                  </a:lnTo>
                  <a:lnTo>
                    <a:pt x="51017" y="2876345"/>
                  </a:lnTo>
                  <a:lnTo>
                    <a:pt x="33150" y="2834092"/>
                  </a:lnTo>
                  <a:lnTo>
                    <a:pt x="18927" y="2790064"/>
                  </a:lnTo>
                  <a:lnTo>
                    <a:pt x="8537" y="2744450"/>
                  </a:lnTo>
                  <a:lnTo>
                    <a:pt x="2165" y="2697435"/>
                  </a:lnTo>
                  <a:lnTo>
                    <a:pt x="0" y="2649207"/>
                  </a:lnTo>
                  <a:lnTo>
                    <a:pt x="0" y="529844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09341" y="3240151"/>
            <a:ext cx="254825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6B97C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ul</a:t>
            </a:r>
            <a:r>
              <a:rPr kumimoji="0" sz="1200" b="0" i="0" u="none" strike="noStrike" kern="1200" cap="none" spc="-65" normalizeH="0" baseline="0" noProof="0" dirty="0">
                <a:ln>
                  <a:noFill/>
                </a:ln>
                <a:solidFill>
                  <a:srgbClr val="D6B97C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7980" marR="34036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list-style-type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</a:t>
            </a:r>
            <a:r>
              <a:rPr kumimoji="0" sz="1200" b="0" i="0" u="none" strike="noStrike" kern="1200" cap="none" spc="-5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none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 </a:t>
            </a:r>
            <a:r>
              <a:rPr kumimoji="0" sz="1200" b="0" i="0" u="none" strike="noStrike" kern="1200" cap="none" spc="-645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margin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798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padding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</a:t>
            </a:r>
            <a:r>
              <a:rPr kumimoji="0" sz="1200" b="0" i="0" u="none" strike="noStrike" kern="1200" cap="none" spc="-5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7970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}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#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6B97C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my-element-id</a:t>
            </a:r>
            <a:r>
              <a:rPr kumimoji="0" sz="1200" b="0" i="0" u="none" strike="noStrike" kern="1200" cap="none" spc="-50" normalizeH="0" baseline="0" noProof="0" dirty="0">
                <a:ln>
                  <a:noFill/>
                </a:ln>
                <a:solidFill>
                  <a:srgbClr val="D6B97C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798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background-color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</a:t>
            </a:r>
            <a:r>
              <a:rPr kumimoji="0" sz="1200" b="0" i="0" u="none" strike="noStrike" kern="1200" cap="none" spc="-6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#000000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}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6B97C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.my-element-class</a:t>
            </a:r>
            <a:r>
              <a:rPr kumimoji="0" sz="1200" b="0" i="0" u="none" strike="noStrike" kern="1200" cap="none" spc="-60" normalizeH="0" baseline="0" noProof="0" dirty="0">
                <a:ln>
                  <a:noFill/>
                </a:ln>
                <a:solidFill>
                  <a:srgbClr val="D6B97C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7980" marR="34036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text-decoration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</a:t>
            </a:r>
            <a:r>
              <a:rPr kumimoji="0" sz="1200" b="0" i="0" u="none" strike="noStrike" kern="1200" cap="none" spc="-5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none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 </a:t>
            </a:r>
            <a:r>
              <a:rPr kumimoji="0" sz="1200" b="0" i="0" u="none" strike="noStrike" kern="1200" cap="none" spc="-645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color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#000000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}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9999" y="1505458"/>
            <a:ext cx="11512368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sz="30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Selectors</a:t>
            </a:r>
            <a:r>
              <a:rPr kumimoji="0" sz="30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-&gt;</a:t>
            </a:r>
            <a:r>
              <a:rPr kumimoji="0" sz="30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Properties</a:t>
            </a: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sz="30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Selectors</a:t>
            </a:r>
            <a:r>
              <a:rPr kumimoji="0" sz="30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can</a:t>
            </a:r>
            <a:r>
              <a:rPr kumimoji="0" sz="30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be</a:t>
            </a: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HTML</a:t>
            </a:r>
            <a:r>
              <a:rPr kumimoji="0" sz="30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elements,</a:t>
            </a: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classes</a:t>
            </a:r>
            <a:r>
              <a:rPr kumimoji="0" sz="30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or</a:t>
            </a:r>
            <a:r>
              <a:rPr kumimoji="0" sz="30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IDs.</a:t>
            </a:r>
            <a:endParaRPr kumimoji="0" lang="en-US" sz="3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r>
              <a:rPr lang="en-AU" sz="3000" spc="-150" dirty="0">
                <a:solidFill>
                  <a:prstClr val="black"/>
                </a:solidFill>
                <a:latin typeface="Microsoft Sans Serif"/>
                <a:cs typeface="Microsoft Sans Serif"/>
              </a:rPr>
              <a:t>CSS is divided into classes. These are NOT  the same as HTML ‘classes </a:t>
            </a: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07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8" y="246380"/>
            <a:ext cx="68932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50" dirty="0"/>
              <a:t>CSS Class Breakdown</a:t>
            </a:r>
            <a:endParaRPr spc="-15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A1B75F-B044-D935-EB6D-955A27BEEFC1}"/>
              </a:ext>
            </a:extLst>
          </p:cNvPr>
          <p:cNvGrpSpPr/>
          <p:nvPr/>
        </p:nvGrpSpPr>
        <p:grpSpPr>
          <a:xfrm>
            <a:off x="3252006" y="2588951"/>
            <a:ext cx="5687987" cy="2738058"/>
            <a:chOff x="3271456" y="1565494"/>
            <a:chExt cx="5687987" cy="2738058"/>
          </a:xfrm>
        </p:grpSpPr>
        <p:grpSp>
          <p:nvGrpSpPr>
            <p:cNvPr id="7" name="object 7"/>
            <p:cNvGrpSpPr/>
            <p:nvPr/>
          </p:nvGrpSpPr>
          <p:grpSpPr>
            <a:xfrm>
              <a:off x="3271456" y="1565494"/>
              <a:ext cx="5151341" cy="2738058"/>
              <a:chOff x="2734310" y="3007105"/>
              <a:chExt cx="6723380" cy="3242945"/>
            </a:xfrm>
          </p:grpSpPr>
          <p:sp>
            <p:nvSpPr>
              <p:cNvPr id="8" name="object 8"/>
              <p:cNvSpPr/>
              <p:nvPr/>
            </p:nvSpPr>
            <p:spPr>
              <a:xfrm>
                <a:off x="2766060" y="3038855"/>
                <a:ext cx="6659880" cy="3179445"/>
              </a:xfrm>
              <a:custGeom>
                <a:avLst/>
                <a:gdLst/>
                <a:ahLst/>
                <a:cxnLst/>
                <a:rect l="l" t="t" r="r" b="b"/>
                <a:pathLst>
                  <a:path w="6659880" h="3179445">
                    <a:moveTo>
                      <a:pt x="6130036" y="0"/>
                    </a:moveTo>
                    <a:lnTo>
                      <a:pt x="529843" y="0"/>
                    </a:lnTo>
                    <a:lnTo>
                      <a:pt x="481619" y="2165"/>
                    </a:lnTo>
                    <a:lnTo>
                      <a:pt x="434608" y="8537"/>
                    </a:lnTo>
                    <a:lnTo>
                      <a:pt x="388996" y="18927"/>
                    </a:lnTo>
                    <a:lnTo>
                      <a:pt x="344971" y="33150"/>
                    </a:lnTo>
                    <a:lnTo>
                      <a:pt x="302719" y="51017"/>
                    </a:lnTo>
                    <a:lnTo>
                      <a:pt x="262429" y="72342"/>
                    </a:lnTo>
                    <a:lnTo>
                      <a:pt x="224286" y="96938"/>
                    </a:lnTo>
                    <a:lnTo>
                      <a:pt x="188479" y="124618"/>
                    </a:lnTo>
                    <a:lnTo>
                      <a:pt x="155193" y="155193"/>
                    </a:lnTo>
                    <a:lnTo>
                      <a:pt x="124618" y="188479"/>
                    </a:lnTo>
                    <a:lnTo>
                      <a:pt x="96938" y="224286"/>
                    </a:lnTo>
                    <a:lnTo>
                      <a:pt x="72342" y="262429"/>
                    </a:lnTo>
                    <a:lnTo>
                      <a:pt x="51017" y="302719"/>
                    </a:lnTo>
                    <a:lnTo>
                      <a:pt x="33150" y="344971"/>
                    </a:lnTo>
                    <a:lnTo>
                      <a:pt x="18927" y="388996"/>
                    </a:lnTo>
                    <a:lnTo>
                      <a:pt x="8537" y="434608"/>
                    </a:lnTo>
                    <a:lnTo>
                      <a:pt x="2165" y="481619"/>
                    </a:lnTo>
                    <a:lnTo>
                      <a:pt x="0" y="529844"/>
                    </a:lnTo>
                    <a:lnTo>
                      <a:pt x="0" y="2649207"/>
                    </a:lnTo>
                    <a:lnTo>
                      <a:pt x="2165" y="2697435"/>
                    </a:lnTo>
                    <a:lnTo>
                      <a:pt x="8537" y="2744450"/>
                    </a:lnTo>
                    <a:lnTo>
                      <a:pt x="18927" y="2790064"/>
                    </a:lnTo>
                    <a:lnTo>
                      <a:pt x="33150" y="2834092"/>
                    </a:lnTo>
                    <a:lnTo>
                      <a:pt x="51017" y="2876345"/>
                    </a:lnTo>
                    <a:lnTo>
                      <a:pt x="72342" y="2916636"/>
                    </a:lnTo>
                    <a:lnTo>
                      <a:pt x="96938" y="2954780"/>
                    </a:lnTo>
                    <a:lnTo>
                      <a:pt x="124618" y="2990587"/>
                    </a:lnTo>
                    <a:lnTo>
                      <a:pt x="155193" y="3023873"/>
                    </a:lnTo>
                    <a:lnTo>
                      <a:pt x="188479" y="3054448"/>
                    </a:lnTo>
                    <a:lnTo>
                      <a:pt x="224286" y="3082127"/>
                    </a:lnTo>
                    <a:lnTo>
                      <a:pt x="262429" y="3106723"/>
                    </a:lnTo>
                    <a:lnTo>
                      <a:pt x="302719" y="3128048"/>
                    </a:lnTo>
                    <a:lnTo>
                      <a:pt x="344971" y="3145915"/>
                    </a:lnTo>
                    <a:lnTo>
                      <a:pt x="388996" y="3160137"/>
                    </a:lnTo>
                    <a:lnTo>
                      <a:pt x="434608" y="3170527"/>
                    </a:lnTo>
                    <a:lnTo>
                      <a:pt x="481619" y="3176898"/>
                    </a:lnTo>
                    <a:lnTo>
                      <a:pt x="529843" y="3179064"/>
                    </a:lnTo>
                    <a:lnTo>
                      <a:pt x="6130036" y="3179064"/>
                    </a:lnTo>
                    <a:lnTo>
                      <a:pt x="6178260" y="3176898"/>
                    </a:lnTo>
                    <a:lnTo>
                      <a:pt x="6225271" y="3170527"/>
                    </a:lnTo>
                    <a:lnTo>
                      <a:pt x="6270883" y="3160137"/>
                    </a:lnTo>
                    <a:lnTo>
                      <a:pt x="6314908" y="3145915"/>
                    </a:lnTo>
                    <a:lnTo>
                      <a:pt x="6357160" y="3128048"/>
                    </a:lnTo>
                    <a:lnTo>
                      <a:pt x="6397450" y="3106723"/>
                    </a:lnTo>
                    <a:lnTo>
                      <a:pt x="6435593" y="3082127"/>
                    </a:lnTo>
                    <a:lnTo>
                      <a:pt x="6471400" y="3054448"/>
                    </a:lnTo>
                    <a:lnTo>
                      <a:pt x="6504685" y="3023873"/>
                    </a:lnTo>
                    <a:lnTo>
                      <a:pt x="6535261" y="2990587"/>
                    </a:lnTo>
                    <a:lnTo>
                      <a:pt x="6562941" y="2954780"/>
                    </a:lnTo>
                    <a:lnTo>
                      <a:pt x="6587537" y="2916636"/>
                    </a:lnTo>
                    <a:lnTo>
                      <a:pt x="6608862" y="2876345"/>
                    </a:lnTo>
                    <a:lnTo>
                      <a:pt x="6626729" y="2834092"/>
                    </a:lnTo>
                    <a:lnTo>
                      <a:pt x="6640952" y="2790064"/>
                    </a:lnTo>
                    <a:lnTo>
                      <a:pt x="6651342" y="2744450"/>
                    </a:lnTo>
                    <a:lnTo>
                      <a:pt x="6657714" y="2697435"/>
                    </a:lnTo>
                    <a:lnTo>
                      <a:pt x="6659880" y="2649207"/>
                    </a:lnTo>
                    <a:lnTo>
                      <a:pt x="6659880" y="529844"/>
                    </a:lnTo>
                    <a:lnTo>
                      <a:pt x="6657714" y="481619"/>
                    </a:lnTo>
                    <a:lnTo>
                      <a:pt x="6651342" y="434608"/>
                    </a:lnTo>
                    <a:lnTo>
                      <a:pt x="6640952" y="388996"/>
                    </a:lnTo>
                    <a:lnTo>
                      <a:pt x="6626729" y="344971"/>
                    </a:lnTo>
                    <a:lnTo>
                      <a:pt x="6608862" y="302719"/>
                    </a:lnTo>
                    <a:lnTo>
                      <a:pt x="6587537" y="262429"/>
                    </a:lnTo>
                    <a:lnTo>
                      <a:pt x="6562941" y="224286"/>
                    </a:lnTo>
                    <a:lnTo>
                      <a:pt x="6535261" y="188479"/>
                    </a:lnTo>
                    <a:lnTo>
                      <a:pt x="6504686" y="155193"/>
                    </a:lnTo>
                    <a:lnTo>
                      <a:pt x="6471400" y="124618"/>
                    </a:lnTo>
                    <a:lnTo>
                      <a:pt x="6435593" y="96938"/>
                    </a:lnTo>
                    <a:lnTo>
                      <a:pt x="6397450" y="72342"/>
                    </a:lnTo>
                    <a:lnTo>
                      <a:pt x="6357160" y="51017"/>
                    </a:lnTo>
                    <a:lnTo>
                      <a:pt x="6314908" y="33150"/>
                    </a:lnTo>
                    <a:lnTo>
                      <a:pt x="6270883" y="18927"/>
                    </a:lnTo>
                    <a:lnTo>
                      <a:pt x="6225271" y="8537"/>
                    </a:lnTo>
                    <a:lnTo>
                      <a:pt x="6178260" y="2165"/>
                    </a:lnTo>
                    <a:lnTo>
                      <a:pt x="6130036" y="0"/>
                    </a:lnTo>
                    <a:close/>
                  </a:path>
                </a:pathLst>
              </a:custGeom>
              <a:solidFill>
                <a:srgbClr val="1E1E1E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2766060" y="3038855"/>
                <a:ext cx="6659880" cy="3179445"/>
              </a:xfrm>
              <a:custGeom>
                <a:avLst/>
                <a:gdLst/>
                <a:ahLst/>
                <a:cxnLst/>
                <a:rect l="l" t="t" r="r" b="b"/>
                <a:pathLst>
                  <a:path w="6659880" h="3179445">
                    <a:moveTo>
                      <a:pt x="0" y="529844"/>
                    </a:moveTo>
                    <a:lnTo>
                      <a:pt x="2165" y="481619"/>
                    </a:lnTo>
                    <a:lnTo>
                      <a:pt x="8537" y="434608"/>
                    </a:lnTo>
                    <a:lnTo>
                      <a:pt x="18927" y="388996"/>
                    </a:lnTo>
                    <a:lnTo>
                      <a:pt x="33150" y="344971"/>
                    </a:lnTo>
                    <a:lnTo>
                      <a:pt x="51017" y="302719"/>
                    </a:lnTo>
                    <a:lnTo>
                      <a:pt x="72342" y="262429"/>
                    </a:lnTo>
                    <a:lnTo>
                      <a:pt x="96938" y="224286"/>
                    </a:lnTo>
                    <a:lnTo>
                      <a:pt x="124618" y="188479"/>
                    </a:lnTo>
                    <a:lnTo>
                      <a:pt x="155193" y="155193"/>
                    </a:lnTo>
                    <a:lnTo>
                      <a:pt x="188479" y="124618"/>
                    </a:lnTo>
                    <a:lnTo>
                      <a:pt x="224286" y="96938"/>
                    </a:lnTo>
                    <a:lnTo>
                      <a:pt x="262429" y="72342"/>
                    </a:lnTo>
                    <a:lnTo>
                      <a:pt x="302719" y="51017"/>
                    </a:lnTo>
                    <a:lnTo>
                      <a:pt x="344971" y="33150"/>
                    </a:lnTo>
                    <a:lnTo>
                      <a:pt x="388996" y="18927"/>
                    </a:lnTo>
                    <a:lnTo>
                      <a:pt x="434608" y="8537"/>
                    </a:lnTo>
                    <a:lnTo>
                      <a:pt x="481619" y="2165"/>
                    </a:lnTo>
                    <a:lnTo>
                      <a:pt x="529843" y="0"/>
                    </a:lnTo>
                    <a:lnTo>
                      <a:pt x="6130036" y="0"/>
                    </a:lnTo>
                    <a:lnTo>
                      <a:pt x="6178260" y="2165"/>
                    </a:lnTo>
                    <a:lnTo>
                      <a:pt x="6225271" y="8537"/>
                    </a:lnTo>
                    <a:lnTo>
                      <a:pt x="6270883" y="18927"/>
                    </a:lnTo>
                    <a:lnTo>
                      <a:pt x="6314908" y="33150"/>
                    </a:lnTo>
                    <a:lnTo>
                      <a:pt x="6357160" y="51017"/>
                    </a:lnTo>
                    <a:lnTo>
                      <a:pt x="6397450" y="72342"/>
                    </a:lnTo>
                    <a:lnTo>
                      <a:pt x="6435593" y="96938"/>
                    </a:lnTo>
                    <a:lnTo>
                      <a:pt x="6471400" y="124618"/>
                    </a:lnTo>
                    <a:lnTo>
                      <a:pt x="6504686" y="155193"/>
                    </a:lnTo>
                    <a:lnTo>
                      <a:pt x="6535261" y="188479"/>
                    </a:lnTo>
                    <a:lnTo>
                      <a:pt x="6562941" y="224286"/>
                    </a:lnTo>
                    <a:lnTo>
                      <a:pt x="6587537" y="262429"/>
                    </a:lnTo>
                    <a:lnTo>
                      <a:pt x="6608862" y="302719"/>
                    </a:lnTo>
                    <a:lnTo>
                      <a:pt x="6626729" y="344971"/>
                    </a:lnTo>
                    <a:lnTo>
                      <a:pt x="6640952" y="388996"/>
                    </a:lnTo>
                    <a:lnTo>
                      <a:pt x="6651342" y="434608"/>
                    </a:lnTo>
                    <a:lnTo>
                      <a:pt x="6657714" y="481619"/>
                    </a:lnTo>
                    <a:lnTo>
                      <a:pt x="6659880" y="529844"/>
                    </a:lnTo>
                    <a:lnTo>
                      <a:pt x="6659880" y="2649207"/>
                    </a:lnTo>
                    <a:lnTo>
                      <a:pt x="6657714" y="2697435"/>
                    </a:lnTo>
                    <a:lnTo>
                      <a:pt x="6651342" y="2744450"/>
                    </a:lnTo>
                    <a:lnTo>
                      <a:pt x="6640952" y="2790064"/>
                    </a:lnTo>
                    <a:lnTo>
                      <a:pt x="6626729" y="2834092"/>
                    </a:lnTo>
                    <a:lnTo>
                      <a:pt x="6608862" y="2876345"/>
                    </a:lnTo>
                    <a:lnTo>
                      <a:pt x="6587537" y="2916636"/>
                    </a:lnTo>
                    <a:lnTo>
                      <a:pt x="6562941" y="2954780"/>
                    </a:lnTo>
                    <a:lnTo>
                      <a:pt x="6535261" y="2990587"/>
                    </a:lnTo>
                    <a:lnTo>
                      <a:pt x="6504685" y="3023873"/>
                    </a:lnTo>
                    <a:lnTo>
                      <a:pt x="6471400" y="3054448"/>
                    </a:lnTo>
                    <a:lnTo>
                      <a:pt x="6435593" y="3082127"/>
                    </a:lnTo>
                    <a:lnTo>
                      <a:pt x="6397450" y="3106723"/>
                    </a:lnTo>
                    <a:lnTo>
                      <a:pt x="6357160" y="3128048"/>
                    </a:lnTo>
                    <a:lnTo>
                      <a:pt x="6314908" y="3145915"/>
                    </a:lnTo>
                    <a:lnTo>
                      <a:pt x="6270883" y="3160137"/>
                    </a:lnTo>
                    <a:lnTo>
                      <a:pt x="6225271" y="3170527"/>
                    </a:lnTo>
                    <a:lnTo>
                      <a:pt x="6178260" y="3176898"/>
                    </a:lnTo>
                    <a:lnTo>
                      <a:pt x="6130036" y="3179064"/>
                    </a:lnTo>
                    <a:lnTo>
                      <a:pt x="529843" y="3179064"/>
                    </a:lnTo>
                    <a:lnTo>
                      <a:pt x="481619" y="3176898"/>
                    </a:lnTo>
                    <a:lnTo>
                      <a:pt x="434608" y="3170527"/>
                    </a:lnTo>
                    <a:lnTo>
                      <a:pt x="388996" y="3160137"/>
                    </a:lnTo>
                    <a:lnTo>
                      <a:pt x="344971" y="3145915"/>
                    </a:lnTo>
                    <a:lnTo>
                      <a:pt x="302719" y="3128048"/>
                    </a:lnTo>
                    <a:lnTo>
                      <a:pt x="262429" y="3106723"/>
                    </a:lnTo>
                    <a:lnTo>
                      <a:pt x="224286" y="3082127"/>
                    </a:lnTo>
                    <a:lnTo>
                      <a:pt x="188479" y="3054448"/>
                    </a:lnTo>
                    <a:lnTo>
                      <a:pt x="155193" y="3023873"/>
                    </a:lnTo>
                    <a:lnTo>
                      <a:pt x="124618" y="2990587"/>
                    </a:lnTo>
                    <a:lnTo>
                      <a:pt x="96938" y="2954780"/>
                    </a:lnTo>
                    <a:lnTo>
                      <a:pt x="72342" y="2916636"/>
                    </a:lnTo>
                    <a:lnTo>
                      <a:pt x="51017" y="2876345"/>
                    </a:lnTo>
                    <a:lnTo>
                      <a:pt x="33150" y="2834092"/>
                    </a:lnTo>
                    <a:lnTo>
                      <a:pt x="18927" y="2790064"/>
                    </a:lnTo>
                    <a:lnTo>
                      <a:pt x="8537" y="2744450"/>
                    </a:lnTo>
                    <a:lnTo>
                      <a:pt x="2165" y="2697435"/>
                    </a:lnTo>
                    <a:lnTo>
                      <a:pt x="0" y="2649207"/>
                    </a:lnTo>
                    <a:lnTo>
                      <a:pt x="0" y="529844"/>
                    </a:lnTo>
                    <a:close/>
                  </a:path>
                </a:pathLst>
              </a:custGeom>
              <a:ln w="63500">
                <a:solidFill>
                  <a:srgbClr val="A4A4A4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" name="object 10"/>
            <p:cNvSpPr txBox="1"/>
            <p:nvPr/>
          </p:nvSpPr>
          <p:spPr>
            <a:xfrm>
              <a:off x="3629459" y="2157972"/>
              <a:ext cx="5329984" cy="173637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.my-element-class</a:t>
              </a:r>
              <a:r>
                <a:rPr kumimoji="0" lang="en-AU" sz="2800" b="0" i="0" u="none" strike="noStrike" kern="1200" cap="none" spc="-60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lang="en-AU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{</a:t>
              </a:r>
              <a:endPara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347980" marR="34036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text-decoration</a:t>
              </a:r>
              <a:r>
                <a:rPr kumimoji="0" lang="en-AU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lang="en-AU" sz="2800" b="0" i="0" u="none" strike="noStrike" kern="1200" cap="none" spc="-5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lang="en-AU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E917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none</a:t>
              </a:r>
              <a:r>
                <a:rPr kumimoji="0" lang="en-AU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 </a:t>
              </a:r>
              <a:r>
                <a:rPr kumimoji="0" lang="en-AU" sz="2800" b="0" i="0" u="none" strike="noStrike" kern="1200" cap="none" spc="-645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lang="en-A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color</a:t>
              </a:r>
              <a:r>
                <a:rPr kumimoji="0" lang="en-AU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lang="en-AU" sz="2800" b="0" i="0" u="none" strike="noStrike" kern="1200" cap="none" spc="-1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lang="en-AU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E917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#000000</a:t>
              </a:r>
              <a:r>
                <a:rPr kumimoji="0" lang="en-AU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</a:t>
              </a:r>
              <a:endPara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}</a:t>
              </a:r>
              <a:endPara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ACC6F8-4262-55BE-E061-AF1D5FE616D5}"/>
              </a:ext>
            </a:extLst>
          </p:cNvPr>
          <p:cNvCxnSpPr>
            <a:cxnSpLocks/>
          </p:cNvCxnSpPr>
          <p:nvPr/>
        </p:nvCxnSpPr>
        <p:spPr>
          <a:xfrm>
            <a:off x="1778466" y="2692866"/>
            <a:ext cx="1831543" cy="5101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70B1B0-9A5E-344F-EA35-71F3422D22F9}"/>
              </a:ext>
            </a:extLst>
          </p:cNvPr>
          <p:cNvCxnSpPr>
            <a:cxnSpLocks/>
          </p:cNvCxnSpPr>
          <p:nvPr/>
        </p:nvCxnSpPr>
        <p:spPr>
          <a:xfrm flipH="1">
            <a:off x="8209358" y="4064785"/>
            <a:ext cx="21511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354356-D862-FFED-94A5-17DA607658BC}"/>
              </a:ext>
            </a:extLst>
          </p:cNvPr>
          <p:cNvSpPr txBox="1"/>
          <p:nvPr/>
        </p:nvSpPr>
        <p:spPr>
          <a:xfrm>
            <a:off x="399930" y="2117487"/>
            <a:ext cx="183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Selector. ‘.’ for HTML class</a:t>
            </a:r>
            <a:endParaRPr lang="en-AU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45102D-91F2-2466-BE18-012473826C05}"/>
              </a:ext>
            </a:extLst>
          </p:cNvPr>
          <p:cNvSpPr txBox="1"/>
          <p:nvPr/>
        </p:nvSpPr>
        <p:spPr>
          <a:xfrm>
            <a:off x="10458302" y="3741619"/>
            <a:ext cx="163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Properties to change</a:t>
            </a:r>
            <a:endParaRPr lang="en-AU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61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46443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Advanced</a:t>
            </a:r>
            <a:r>
              <a:rPr spc="60" dirty="0"/>
              <a:t> </a:t>
            </a:r>
            <a:r>
              <a:rPr spc="-114" dirty="0"/>
              <a:t>selectors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734310" y="2738657"/>
            <a:ext cx="6723380" cy="3242945"/>
            <a:chOff x="2734310" y="3007105"/>
            <a:chExt cx="6723380" cy="3242945"/>
          </a:xfrm>
        </p:grpSpPr>
        <p:sp>
          <p:nvSpPr>
            <p:cNvPr id="8" name="object 8"/>
            <p:cNvSpPr/>
            <p:nvPr/>
          </p:nvSpPr>
          <p:spPr>
            <a:xfrm>
              <a:off x="2766060" y="3038855"/>
              <a:ext cx="6659880" cy="3179445"/>
            </a:xfrm>
            <a:custGeom>
              <a:avLst/>
              <a:gdLst/>
              <a:ahLst/>
              <a:cxnLst/>
              <a:rect l="l" t="t" r="r" b="b"/>
              <a:pathLst>
                <a:path w="6659880" h="3179445">
                  <a:moveTo>
                    <a:pt x="6130036" y="0"/>
                  </a:moveTo>
                  <a:lnTo>
                    <a:pt x="529843" y="0"/>
                  </a:lnTo>
                  <a:lnTo>
                    <a:pt x="481619" y="2165"/>
                  </a:lnTo>
                  <a:lnTo>
                    <a:pt x="434608" y="8537"/>
                  </a:lnTo>
                  <a:lnTo>
                    <a:pt x="388996" y="18927"/>
                  </a:lnTo>
                  <a:lnTo>
                    <a:pt x="344971" y="33150"/>
                  </a:lnTo>
                  <a:lnTo>
                    <a:pt x="302719" y="51017"/>
                  </a:lnTo>
                  <a:lnTo>
                    <a:pt x="262429" y="72342"/>
                  </a:lnTo>
                  <a:lnTo>
                    <a:pt x="224286" y="96938"/>
                  </a:lnTo>
                  <a:lnTo>
                    <a:pt x="188479" y="124618"/>
                  </a:lnTo>
                  <a:lnTo>
                    <a:pt x="155193" y="155193"/>
                  </a:lnTo>
                  <a:lnTo>
                    <a:pt x="124618" y="188479"/>
                  </a:lnTo>
                  <a:lnTo>
                    <a:pt x="96938" y="224286"/>
                  </a:lnTo>
                  <a:lnTo>
                    <a:pt x="72342" y="262429"/>
                  </a:lnTo>
                  <a:lnTo>
                    <a:pt x="51017" y="302719"/>
                  </a:lnTo>
                  <a:lnTo>
                    <a:pt x="33150" y="344971"/>
                  </a:lnTo>
                  <a:lnTo>
                    <a:pt x="18927" y="388996"/>
                  </a:lnTo>
                  <a:lnTo>
                    <a:pt x="8537" y="434608"/>
                  </a:lnTo>
                  <a:lnTo>
                    <a:pt x="2165" y="481619"/>
                  </a:lnTo>
                  <a:lnTo>
                    <a:pt x="0" y="529844"/>
                  </a:lnTo>
                  <a:lnTo>
                    <a:pt x="0" y="2649207"/>
                  </a:lnTo>
                  <a:lnTo>
                    <a:pt x="2165" y="2697435"/>
                  </a:lnTo>
                  <a:lnTo>
                    <a:pt x="8537" y="2744450"/>
                  </a:lnTo>
                  <a:lnTo>
                    <a:pt x="18927" y="2790064"/>
                  </a:lnTo>
                  <a:lnTo>
                    <a:pt x="33150" y="2834092"/>
                  </a:lnTo>
                  <a:lnTo>
                    <a:pt x="51017" y="2876345"/>
                  </a:lnTo>
                  <a:lnTo>
                    <a:pt x="72342" y="2916636"/>
                  </a:lnTo>
                  <a:lnTo>
                    <a:pt x="96938" y="2954780"/>
                  </a:lnTo>
                  <a:lnTo>
                    <a:pt x="124618" y="2990587"/>
                  </a:lnTo>
                  <a:lnTo>
                    <a:pt x="155193" y="3023873"/>
                  </a:lnTo>
                  <a:lnTo>
                    <a:pt x="188479" y="3054448"/>
                  </a:lnTo>
                  <a:lnTo>
                    <a:pt x="224286" y="3082127"/>
                  </a:lnTo>
                  <a:lnTo>
                    <a:pt x="262429" y="3106723"/>
                  </a:lnTo>
                  <a:lnTo>
                    <a:pt x="302719" y="3128048"/>
                  </a:lnTo>
                  <a:lnTo>
                    <a:pt x="344971" y="3145915"/>
                  </a:lnTo>
                  <a:lnTo>
                    <a:pt x="388996" y="3160137"/>
                  </a:lnTo>
                  <a:lnTo>
                    <a:pt x="434608" y="3170527"/>
                  </a:lnTo>
                  <a:lnTo>
                    <a:pt x="481619" y="3176898"/>
                  </a:lnTo>
                  <a:lnTo>
                    <a:pt x="529843" y="3179064"/>
                  </a:lnTo>
                  <a:lnTo>
                    <a:pt x="6130036" y="3179064"/>
                  </a:lnTo>
                  <a:lnTo>
                    <a:pt x="6178260" y="3176898"/>
                  </a:lnTo>
                  <a:lnTo>
                    <a:pt x="6225271" y="3170527"/>
                  </a:lnTo>
                  <a:lnTo>
                    <a:pt x="6270883" y="3160137"/>
                  </a:lnTo>
                  <a:lnTo>
                    <a:pt x="6314908" y="3145915"/>
                  </a:lnTo>
                  <a:lnTo>
                    <a:pt x="6357160" y="3128048"/>
                  </a:lnTo>
                  <a:lnTo>
                    <a:pt x="6397450" y="3106723"/>
                  </a:lnTo>
                  <a:lnTo>
                    <a:pt x="6435593" y="3082127"/>
                  </a:lnTo>
                  <a:lnTo>
                    <a:pt x="6471400" y="3054448"/>
                  </a:lnTo>
                  <a:lnTo>
                    <a:pt x="6504685" y="3023873"/>
                  </a:lnTo>
                  <a:lnTo>
                    <a:pt x="6535261" y="2990587"/>
                  </a:lnTo>
                  <a:lnTo>
                    <a:pt x="6562941" y="2954780"/>
                  </a:lnTo>
                  <a:lnTo>
                    <a:pt x="6587537" y="2916636"/>
                  </a:lnTo>
                  <a:lnTo>
                    <a:pt x="6608862" y="2876345"/>
                  </a:lnTo>
                  <a:lnTo>
                    <a:pt x="6626729" y="2834092"/>
                  </a:lnTo>
                  <a:lnTo>
                    <a:pt x="6640952" y="2790064"/>
                  </a:lnTo>
                  <a:lnTo>
                    <a:pt x="6651342" y="2744450"/>
                  </a:lnTo>
                  <a:lnTo>
                    <a:pt x="6657714" y="2697435"/>
                  </a:lnTo>
                  <a:lnTo>
                    <a:pt x="6659880" y="2649207"/>
                  </a:lnTo>
                  <a:lnTo>
                    <a:pt x="6659880" y="529844"/>
                  </a:lnTo>
                  <a:lnTo>
                    <a:pt x="6657714" y="481619"/>
                  </a:lnTo>
                  <a:lnTo>
                    <a:pt x="6651342" y="434608"/>
                  </a:lnTo>
                  <a:lnTo>
                    <a:pt x="6640952" y="388996"/>
                  </a:lnTo>
                  <a:lnTo>
                    <a:pt x="6626729" y="344971"/>
                  </a:lnTo>
                  <a:lnTo>
                    <a:pt x="6608862" y="302719"/>
                  </a:lnTo>
                  <a:lnTo>
                    <a:pt x="6587537" y="262429"/>
                  </a:lnTo>
                  <a:lnTo>
                    <a:pt x="6562941" y="224286"/>
                  </a:lnTo>
                  <a:lnTo>
                    <a:pt x="6535261" y="188479"/>
                  </a:lnTo>
                  <a:lnTo>
                    <a:pt x="6504686" y="155193"/>
                  </a:lnTo>
                  <a:lnTo>
                    <a:pt x="6471400" y="124618"/>
                  </a:lnTo>
                  <a:lnTo>
                    <a:pt x="6435593" y="96938"/>
                  </a:lnTo>
                  <a:lnTo>
                    <a:pt x="6397450" y="72342"/>
                  </a:lnTo>
                  <a:lnTo>
                    <a:pt x="6357160" y="51017"/>
                  </a:lnTo>
                  <a:lnTo>
                    <a:pt x="6314908" y="33150"/>
                  </a:lnTo>
                  <a:lnTo>
                    <a:pt x="6270883" y="18927"/>
                  </a:lnTo>
                  <a:lnTo>
                    <a:pt x="6225271" y="8537"/>
                  </a:lnTo>
                  <a:lnTo>
                    <a:pt x="6178260" y="2165"/>
                  </a:lnTo>
                  <a:lnTo>
                    <a:pt x="6130036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66060" y="3038855"/>
              <a:ext cx="6659880" cy="3179445"/>
            </a:xfrm>
            <a:custGeom>
              <a:avLst/>
              <a:gdLst/>
              <a:ahLst/>
              <a:cxnLst/>
              <a:rect l="l" t="t" r="r" b="b"/>
              <a:pathLst>
                <a:path w="6659880" h="3179445">
                  <a:moveTo>
                    <a:pt x="0" y="529844"/>
                  </a:moveTo>
                  <a:lnTo>
                    <a:pt x="2165" y="481619"/>
                  </a:lnTo>
                  <a:lnTo>
                    <a:pt x="8537" y="434608"/>
                  </a:lnTo>
                  <a:lnTo>
                    <a:pt x="18927" y="388996"/>
                  </a:lnTo>
                  <a:lnTo>
                    <a:pt x="33150" y="344971"/>
                  </a:lnTo>
                  <a:lnTo>
                    <a:pt x="51017" y="302719"/>
                  </a:lnTo>
                  <a:lnTo>
                    <a:pt x="72342" y="262429"/>
                  </a:lnTo>
                  <a:lnTo>
                    <a:pt x="96938" y="224286"/>
                  </a:lnTo>
                  <a:lnTo>
                    <a:pt x="124618" y="188479"/>
                  </a:lnTo>
                  <a:lnTo>
                    <a:pt x="155193" y="155193"/>
                  </a:lnTo>
                  <a:lnTo>
                    <a:pt x="188479" y="124618"/>
                  </a:lnTo>
                  <a:lnTo>
                    <a:pt x="224286" y="96938"/>
                  </a:lnTo>
                  <a:lnTo>
                    <a:pt x="262429" y="72342"/>
                  </a:lnTo>
                  <a:lnTo>
                    <a:pt x="302719" y="51017"/>
                  </a:lnTo>
                  <a:lnTo>
                    <a:pt x="344971" y="33150"/>
                  </a:lnTo>
                  <a:lnTo>
                    <a:pt x="388996" y="18927"/>
                  </a:lnTo>
                  <a:lnTo>
                    <a:pt x="434608" y="8537"/>
                  </a:lnTo>
                  <a:lnTo>
                    <a:pt x="481619" y="2165"/>
                  </a:lnTo>
                  <a:lnTo>
                    <a:pt x="529843" y="0"/>
                  </a:lnTo>
                  <a:lnTo>
                    <a:pt x="6130036" y="0"/>
                  </a:lnTo>
                  <a:lnTo>
                    <a:pt x="6178260" y="2165"/>
                  </a:lnTo>
                  <a:lnTo>
                    <a:pt x="6225271" y="8537"/>
                  </a:lnTo>
                  <a:lnTo>
                    <a:pt x="6270883" y="18927"/>
                  </a:lnTo>
                  <a:lnTo>
                    <a:pt x="6314908" y="33150"/>
                  </a:lnTo>
                  <a:lnTo>
                    <a:pt x="6357160" y="51017"/>
                  </a:lnTo>
                  <a:lnTo>
                    <a:pt x="6397450" y="72342"/>
                  </a:lnTo>
                  <a:lnTo>
                    <a:pt x="6435593" y="96938"/>
                  </a:lnTo>
                  <a:lnTo>
                    <a:pt x="6471400" y="124618"/>
                  </a:lnTo>
                  <a:lnTo>
                    <a:pt x="6504686" y="155193"/>
                  </a:lnTo>
                  <a:lnTo>
                    <a:pt x="6535261" y="188479"/>
                  </a:lnTo>
                  <a:lnTo>
                    <a:pt x="6562941" y="224286"/>
                  </a:lnTo>
                  <a:lnTo>
                    <a:pt x="6587537" y="262429"/>
                  </a:lnTo>
                  <a:lnTo>
                    <a:pt x="6608862" y="302719"/>
                  </a:lnTo>
                  <a:lnTo>
                    <a:pt x="6626729" y="344971"/>
                  </a:lnTo>
                  <a:lnTo>
                    <a:pt x="6640952" y="388996"/>
                  </a:lnTo>
                  <a:lnTo>
                    <a:pt x="6651342" y="434608"/>
                  </a:lnTo>
                  <a:lnTo>
                    <a:pt x="6657714" y="481619"/>
                  </a:lnTo>
                  <a:lnTo>
                    <a:pt x="6659880" y="529844"/>
                  </a:lnTo>
                  <a:lnTo>
                    <a:pt x="6659880" y="2649207"/>
                  </a:lnTo>
                  <a:lnTo>
                    <a:pt x="6657714" y="2697435"/>
                  </a:lnTo>
                  <a:lnTo>
                    <a:pt x="6651342" y="2744450"/>
                  </a:lnTo>
                  <a:lnTo>
                    <a:pt x="6640952" y="2790064"/>
                  </a:lnTo>
                  <a:lnTo>
                    <a:pt x="6626729" y="2834092"/>
                  </a:lnTo>
                  <a:lnTo>
                    <a:pt x="6608862" y="2876345"/>
                  </a:lnTo>
                  <a:lnTo>
                    <a:pt x="6587537" y="2916636"/>
                  </a:lnTo>
                  <a:lnTo>
                    <a:pt x="6562941" y="2954780"/>
                  </a:lnTo>
                  <a:lnTo>
                    <a:pt x="6535261" y="2990587"/>
                  </a:lnTo>
                  <a:lnTo>
                    <a:pt x="6504685" y="3023873"/>
                  </a:lnTo>
                  <a:lnTo>
                    <a:pt x="6471400" y="3054448"/>
                  </a:lnTo>
                  <a:lnTo>
                    <a:pt x="6435593" y="3082127"/>
                  </a:lnTo>
                  <a:lnTo>
                    <a:pt x="6397450" y="3106723"/>
                  </a:lnTo>
                  <a:lnTo>
                    <a:pt x="6357160" y="3128048"/>
                  </a:lnTo>
                  <a:lnTo>
                    <a:pt x="6314908" y="3145915"/>
                  </a:lnTo>
                  <a:lnTo>
                    <a:pt x="6270883" y="3160137"/>
                  </a:lnTo>
                  <a:lnTo>
                    <a:pt x="6225271" y="3170527"/>
                  </a:lnTo>
                  <a:lnTo>
                    <a:pt x="6178260" y="3176898"/>
                  </a:lnTo>
                  <a:lnTo>
                    <a:pt x="6130036" y="3179064"/>
                  </a:lnTo>
                  <a:lnTo>
                    <a:pt x="529843" y="3179064"/>
                  </a:lnTo>
                  <a:lnTo>
                    <a:pt x="481619" y="3176898"/>
                  </a:lnTo>
                  <a:lnTo>
                    <a:pt x="434608" y="3170527"/>
                  </a:lnTo>
                  <a:lnTo>
                    <a:pt x="388996" y="3160137"/>
                  </a:lnTo>
                  <a:lnTo>
                    <a:pt x="344971" y="3145915"/>
                  </a:lnTo>
                  <a:lnTo>
                    <a:pt x="302719" y="3128048"/>
                  </a:lnTo>
                  <a:lnTo>
                    <a:pt x="262429" y="3106723"/>
                  </a:lnTo>
                  <a:lnTo>
                    <a:pt x="224286" y="3082127"/>
                  </a:lnTo>
                  <a:lnTo>
                    <a:pt x="188479" y="3054448"/>
                  </a:lnTo>
                  <a:lnTo>
                    <a:pt x="155193" y="3023873"/>
                  </a:lnTo>
                  <a:lnTo>
                    <a:pt x="124618" y="2990587"/>
                  </a:lnTo>
                  <a:lnTo>
                    <a:pt x="96938" y="2954780"/>
                  </a:lnTo>
                  <a:lnTo>
                    <a:pt x="72342" y="2916636"/>
                  </a:lnTo>
                  <a:lnTo>
                    <a:pt x="51017" y="2876345"/>
                  </a:lnTo>
                  <a:lnTo>
                    <a:pt x="33150" y="2834092"/>
                  </a:lnTo>
                  <a:lnTo>
                    <a:pt x="18927" y="2790064"/>
                  </a:lnTo>
                  <a:lnTo>
                    <a:pt x="8537" y="2744450"/>
                  </a:lnTo>
                  <a:lnTo>
                    <a:pt x="2165" y="2697435"/>
                  </a:lnTo>
                  <a:lnTo>
                    <a:pt x="0" y="2649207"/>
                  </a:lnTo>
                  <a:lnTo>
                    <a:pt x="0" y="529844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344232" y="2975068"/>
            <a:ext cx="2548255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340360" lvl="0" indent="-33528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6B97C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.my-element-class ul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 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list-style-type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</a:t>
            </a:r>
            <a:r>
              <a:rPr kumimoji="0" sz="1200" b="0" i="0" u="none" strike="noStrike" kern="1200" cap="none" spc="-5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none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 </a:t>
            </a:r>
            <a:r>
              <a:rPr kumimoji="0" sz="1200" b="0" i="0" u="none" strike="noStrike" kern="1200" cap="none" spc="-645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margin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798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padding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</a:t>
            </a:r>
            <a:r>
              <a:rPr kumimoji="0" sz="1200" b="0" i="0" u="none" strike="noStrike" kern="1200" cap="none" spc="-5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</a:t>
            </a:r>
            <a:endParaRPr lang="en-US" sz="1200" noProof="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34798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}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#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6B97C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my-element-id:hover</a:t>
            </a:r>
            <a:r>
              <a:rPr kumimoji="0" sz="1200" b="0" i="0" u="none" strike="noStrike" kern="1200" cap="none" spc="-40" normalizeH="0" baseline="0" noProof="0" dirty="0">
                <a:ln>
                  <a:noFill/>
                </a:ln>
                <a:solidFill>
                  <a:srgbClr val="D6B97C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798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background-color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</a:t>
            </a:r>
            <a:r>
              <a:rPr kumimoji="0" sz="1200" b="0" i="0" u="none" strike="noStrike" kern="1200" cap="none" spc="-6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#000000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}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7980" marR="340360" lvl="0" indent="-33528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6B97C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.my-element-class:active</a:t>
            </a:r>
            <a:r>
              <a:rPr kumimoji="0" sz="1200" b="0" i="0" u="none" strike="noStrike" kern="1200" cap="none" spc="-50" normalizeH="0" baseline="0" noProof="0" dirty="0">
                <a:ln>
                  <a:noFill/>
                </a:ln>
                <a:solidFill>
                  <a:srgbClr val="D6B97C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 </a:t>
            </a:r>
            <a:r>
              <a:rPr kumimoji="0" sz="1200" b="0" i="0" u="none" strike="noStrike" kern="1200" cap="none" spc="-65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text-decoration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</a:t>
            </a:r>
            <a:r>
              <a:rPr kumimoji="0" sz="1200" b="0" i="0" u="none" strike="noStrike" kern="1200" cap="none" spc="-5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none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 </a:t>
            </a:r>
            <a:r>
              <a:rPr kumimoji="0" sz="1200" b="0" i="0" u="none" strike="noStrike" kern="1200" cap="none" spc="-65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color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#000000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3D3D3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9999" y="1505458"/>
            <a:ext cx="646303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sz="30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Further</a:t>
            </a:r>
            <a:r>
              <a:rPr kumimoji="0" sz="30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narrow</a:t>
            </a: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down</a:t>
            </a:r>
            <a:r>
              <a:rPr kumimoji="0" sz="30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your</a:t>
            </a:r>
            <a:r>
              <a:rPr kumimoji="0" sz="30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selections</a:t>
            </a:r>
            <a:endParaRPr kumimoji="0" lang="en-US" sz="3000" b="0" i="0" u="none" strike="noStrike" kern="120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88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926729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45" dirty="0"/>
              <a:t>Advanced selectors: Pseudo-classes</a:t>
            </a:r>
            <a:endParaRPr spc="-114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594477-D52A-5E4B-412D-EB36E323C821}"/>
              </a:ext>
            </a:extLst>
          </p:cNvPr>
          <p:cNvGrpSpPr/>
          <p:nvPr/>
        </p:nvGrpSpPr>
        <p:grpSpPr>
          <a:xfrm>
            <a:off x="2457973" y="2839324"/>
            <a:ext cx="6723380" cy="3452418"/>
            <a:chOff x="2734310" y="3007105"/>
            <a:chExt cx="6723380" cy="3452418"/>
          </a:xfrm>
        </p:grpSpPr>
        <p:grpSp>
          <p:nvGrpSpPr>
            <p:cNvPr id="7" name="object 7"/>
            <p:cNvGrpSpPr/>
            <p:nvPr/>
          </p:nvGrpSpPr>
          <p:grpSpPr>
            <a:xfrm>
              <a:off x="2734310" y="3007105"/>
              <a:ext cx="6723380" cy="3452418"/>
              <a:chOff x="2734310" y="3007105"/>
              <a:chExt cx="6723380" cy="3242945"/>
            </a:xfrm>
          </p:grpSpPr>
          <p:sp>
            <p:nvSpPr>
              <p:cNvPr id="8" name="object 8"/>
              <p:cNvSpPr/>
              <p:nvPr/>
            </p:nvSpPr>
            <p:spPr>
              <a:xfrm>
                <a:off x="2766060" y="3038855"/>
                <a:ext cx="6659880" cy="3179445"/>
              </a:xfrm>
              <a:custGeom>
                <a:avLst/>
                <a:gdLst/>
                <a:ahLst/>
                <a:cxnLst/>
                <a:rect l="l" t="t" r="r" b="b"/>
                <a:pathLst>
                  <a:path w="6659880" h="3179445">
                    <a:moveTo>
                      <a:pt x="6130036" y="0"/>
                    </a:moveTo>
                    <a:lnTo>
                      <a:pt x="529843" y="0"/>
                    </a:lnTo>
                    <a:lnTo>
                      <a:pt x="481619" y="2165"/>
                    </a:lnTo>
                    <a:lnTo>
                      <a:pt x="434608" y="8537"/>
                    </a:lnTo>
                    <a:lnTo>
                      <a:pt x="388996" y="18927"/>
                    </a:lnTo>
                    <a:lnTo>
                      <a:pt x="344971" y="33150"/>
                    </a:lnTo>
                    <a:lnTo>
                      <a:pt x="302719" y="51017"/>
                    </a:lnTo>
                    <a:lnTo>
                      <a:pt x="262429" y="72342"/>
                    </a:lnTo>
                    <a:lnTo>
                      <a:pt x="224286" y="96938"/>
                    </a:lnTo>
                    <a:lnTo>
                      <a:pt x="188479" y="124618"/>
                    </a:lnTo>
                    <a:lnTo>
                      <a:pt x="155193" y="155193"/>
                    </a:lnTo>
                    <a:lnTo>
                      <a:pt x="124618" y="188479"/>
                    </a:lnTo>
                    <a:lnTo>
                      <a:pt x="96938" y="224286"/>
                    </a:lnTo>
                    <a:lnTo>
                      <a:pt x="72342" y="262429"/>
                    </a:lnTo>
                    <a:lnTo>
                      <a:pt x="51017" y="302719"/>
                    </a:lnTo>
                    <a:lnTo>
                      <a:pt x="33150" y="344971"/>
                    </a:lnTo>
                    <a:lnTo>
                      <a:pt x="18927" y="388996"/>
                    </a:lnTo>
                    <a:lnTo>
                      <a:pt x="8537" y="434608"/>
                    </a:lnTo>
                    <a:lnTo>
                      <a:pt x="2165" y="481619"/>
                    </a:lnTo>
                    <a:lnTo>
                      <a:pt x="0" y="529844"/>
                    </a:lnTo>
                    <a:lnTo>
                      <a:pt x="0" y="2649207"/>
                    </a:lnTo>
                    <a:lnTo>
                      <a:pt x="2165" y="2697435"/>
                    </a:lnTo>
                    <a:lnTo>
                      <a:pt x="8537" y="2744450"/>
                    </a:lnTo>
                    <a:lnTo>
                      <a:pt x="18927" y="2790064"/>
                    </a:lnTo>
                    <a:lnTo>
                      <a:pt x="33150" y="2834092"/>
                    </a:lnTo>
                    <a:lnTo>
                      <a:pt x="51017" y="2876345"/>
                    </a:lnTo>
                    <a:lnTo>
                      <a:pt x="72342" y="2916636"/>
                    </a:lnTo>
                    <a:lnTo>
                      <a:pt x="96938" y="2954780"/>
                    </a:lnTo>
                    <a:lnTo>
                      <a:pt x="124618" y="2990587"/>
                    </a:lnTo>
                    <a:lnTo>
                      <a:pt x="155193" y="3023873"/>
                    </a:lnTo>
                    <a:lnTo>
                      <a:pt x="188479" y="3054448"/>
                    </a:lnTo>
                    <a:lnTo>
                      <a:pt x="224286" y="3082127"/>
                    </a:lnTo>
                    <a:lnTo>
                      <a:pt x="262429" y="3106723"/>
                    </a:lnTo>
                    <a:lnTo>
                      <a:pt x="302719" y="3128048"/>
                    </a:lnTo>
                    <a:lnTo>
                      <a:pt x="344971" y="3145915"/>
                    </a:lnTo>
                    <a:lnTo>
                      <a:pt x="388996" y="3160137"/>
                    </a:lnTo>
                    <a:lnTo>
                      <a:pt x="434608" y="3170527"/>
                    </a:lnTo>
                    <a:lnTo>
                      <a:pt x="481619" y="3176898"/>
                    </a:lnTo>
                    <a:lnTo>
                      <a:pt x="529843" y="3179064"/>
                    </a:lnTo>
                    <a:lnTo>
                      <a:pt x="6130036" y="3179064"/>
                    </a:lnTo>
                    <a:lnTo>
                      <a:pt x="6178260" y="3176898"/>
                    </a:lnTo>
                    <a:lnTo>
                      <a:pt x="6225271" y="3170527"/>
                    </a:lnTo>
                    <a:lnTo>
                      <a:pt x="6270883" y="3160137"/>
                    </a:lnTo>
                    <a:lnTo>
                      <a:pt x="6314908" y="3145915"/>
                    </a:lnTo>
                    <a:lnTo>
                      <a:pt x="6357160" y="3128048"/>
                    </a:lnTo>
                    <a:lnTo>
                      <a:pt x="6397450" y="3106723"/>
                    </a:lnTo>
                    <a:lnTo>
                      <a:pt x="6435593" y="3082127"/>
                    </a:lnTo>
                    <a:lnTo>
                      <a:pt x="6471400" y="3054448"/>
                    </a:lnTo>
                    <a:lnTo>
                      <a:pt x="6504685" y="3023873"/>
                    </a:lnTo>
                    <a:lnTo>
                      <a:pt x="6535261" y="2990587"/>
                    </a:lnTo>
                    <a:lnTo>
                      <a:pt x="6562941" y="2954780"/>
                    </a:lnTo>
                    <a:lnTo>
                      <a:pt x="6587537" y="2916636"/>
                    </a:lnTo>
                    <a:lnTo>
                      <a:pt x="6608862" y="2876345"/>
                    </a:lnTo>
                    <a:lnTo>
                      <a:pt x="6626729" y="2834092"/>
                    </a:lnTo>
                    <a:lnTo>
                      <a:pt x="6640952" y="2790064"/>
                    </a:lnTo>
                    <a:lnTo>
                      <a:pt x="6651342" y="2744450"/>
                    </a:lnTo>
                    <a:lnTo>
                      <a:pt x="6657714" y="2697435"/>
                    </a:lnTo>
                    <a:lnTo>
                      <a:pt x="6659880" y="2649207"/>
                    </a:lnTo>
                    <a:lnTo>
                      <a:pt x="6659880" y="529844"/>
                    </a:lnTo>
                    <a:lnTo>
                      <a:pt x="6657714" y="481619"/>
                    </a:lnTo>
                    <a:lnTo>
                      <a:pt x="6651342" y="434608"/>
                    </a:lnTo>
                    <a:lnTo>
                      <a:pt x="6640952" y="388996"/>
                    </a:lnTo>
                    <a:lnTo>
                      <a:pt x="6626729" y="344971"/>
                    </a:lnTo>
                    <a:lnTo>
                      <a:pt x="6608862" y="302719"/>
                    </a:lnTo>
                    <a:lnTo>
                      <a:pt x="6587537" y="262429"/>
                    </a:lnTo>
                    <a:lnTo>
                      <a:pt x="6562941" y="224286"/>
                    </a:lnTo>
                    <a:lnTo>
                      <a:pt x="6535261" y="188479"/>
                    </a:lnTo>
                    <a:lnTo>
                      <a:pt x="6504686" y="155193"/>
                    </a:lnTo>
                    <a:lnTo>
                      <a:pt x="6471400" y="124618"/>
                    </a:lnTo>
                    <a:lnTo>
                      <a:pt x="6435593" y="96938"/>
                    </a:lnTo>
                    <a:lnTo>
                      <a:pt x="6397450" y="72342"/>
                    </a:lnTo>
                    <a:lnTo>
                      <a:pt x="6357160" y="51017"/>
                    </a:lnTo>
                    <a:lnTo>
                      <a:pt x="6314908" y="33150"/>
                    </a:lnTo>
                    <a:lnTo>
                      <a:pt x="6270883" y="18927"/>
                    </a:lnTo>
                    <a:lnTo>
                      <a:pt x="6225271" y="8537"/>
                    </a:lnTo>
                    <a:lnTo>
                      <a:pt x="6178260" y="2165"/>
                    </a:lnTo>
                    <a:lnTo>
                      <a:pt x="6130036" y="0"/>
                    </a:lnTo>
                    <a:close/>
                  </a:path>
                </a:pathLst>
              </a:custGeom>
              <a:solidFill>
                <a:srgbClr val="1E1E1E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2766060" y="3038855"/>
                <a:ext cx="6659880" cy="3179445"/>
              </a:xfrm>
              <a:custGeom>
                <a:avLst/>
                <a:gdLst/>
                <a:ahLst/>
                <a:cxnLst/>
                <a:rect l="l" t="t" r="r" b="b"/>
                <a:pathLst>
                  <a:path w="6659880" h="3179445">
                    <a:moveTo>
                      <a:pt x="0" y="529844"/>
                    </a:moveTo>
                    <a:lnTo>
                      <a:pt x="2165" y="481619"/>
                    </a:lnTo>
                    <a:lnTo>
                      <a:pt x="8537" y="434608"/>
                    </a:lnTo>
                    <a:lnTo>
                      <a:pt x="18927" y="388996"/>
                    </a:lnTo>
                    <a:lnTo>
                      <a:pt x="33150" y="344971"/>
                    </a:lnTo>
                    <a:lnTo>
                      <a:pt x="51017" y="302719"/>
                    </a:lnTo>
                    <a:lnTo>
                      <a:pt x="72342" y="262429"/>
                    </a:lnTo>
                    <a:lnTo>
                      <a:pt x="96938" y="224286"/>
                    </a:lnTo>
                    <a:lnTo>
                      <a:pt x="124618" y="188479"/>
                    </a:lnTo>
                    <a:lnTo>
                      <a:pt x="155193" y="155193"/>
                    </a:lnTo>
                    <a:lnTo>
                      <a:pt x="188479" y="124618"/>
                    </a:lnTo>
                    <a:lnTo>
                      <a:pt x="224286" y="96938"/>
                    </a:lnTo>
                    <a:lnTo>
                      <a:pt x="262429" y="72342"/>
                    </a:lnTo>
                    <a:lnTo>
                      <a:pt x="302719" y="51017"/>
                    </a:lnTo>
                    <a:lnTo>
                      <a:pt x="344971" y="33150"/>
                    </a:lnTo>
                    <a:lnTo>
                      <a:pt x="388996" y="18927"/>
                    </a:lnTo>
                    <a:lnTo>
                      <a:pt x="434608" y="8537"/>
                    </a:lnTo>
                    <a:lnTo>
                      <a:pt x="481619" y="2165"/>
                    </a:lnTo>
                    <a:lnTo>
                      <a:pt x="529843" y="0"/>
                    </a:lnTo>
                    <a:lnTo>
                      <a:pt x="6130036" y="0"/>
                    </a:lnTo>
                    <a:lnTo>
                      <a:pt x="6178260" y="2165"/>
                    </a:lnTo>
                    <a:lnTo>
                      <a:pt x="6225271" y="8537"/>
                    </a:lnTo>
                    <a:lnTo>
                      <a:pt x="6270883" y="18927"/>
                    </a:lnTo>
                    <a:lnTo>
                      <a:pt x="6314908" y="33150"/>
                    </a:lnTo>
                    <a:lnTo>
                      <a:pt x="6357160" y="51017"/>
                    </a:lnTo>
                    <a:lnTo>
                      <a:pt x="6397450" y="72342"/>
                    </a:lnTo>
                    <a:lnTo>
                      <a:pt x="6435593" y="96938"/>
                    </a:lnTo>
                    <a:lnTo>
                      <a:pt x="6471400" y="124618"/>
                    </a:lnTo>
                    <a:lnTo>
                      <a:pt x="6504686" y="155193"/>
                    </a:lnTo>
                    <a:lnTo>
                      <a:pt x="6535261" y="188479"/>
                    </a:lnTo>
                    <a:lnTo>
                      <a:pt x="6562941" y="224286"/>
                    </a:lnTo>
                    <a:lnTo>
                      <a:pt x="6587537" y="262429"/>
                    </a:lnTo>
                    <a:lnTo>
                      <a:pt x="6608862" y="302719"/>
                    </a:lnTo>
                    <a:lnTo>
                      <a:pt x="6626729" y="344971"/>
                    </a:lnTo>
                    <a:lnTo>
                      <a:pt x="6640952" y="388996"/>
                    </a:lnTo>
                    <a:lnTo>
                      <a:pt x="6651342" y="434608"/>
                    </a:lnTo>
                    <a:lnTo>
                      <a:pt x="6657714" y="481619"/>
                    </a:lnTo>
                    <a:lnTo>
                      <a:pt x="6659880" y="529844"/>
                    </a:lnTo>
                    <a:lnTo>
                      <a:pt x="6659880" y="2649207"/>
                    </a:lnTo>
                    <a:lnTo>
                      <a:pt x="6657714" y="2697435"/>
                    </a:lnTo>
                    <a:lnTo>
                      <a:pt x="6651342" y="2744450"/>
                    </a:lnTo>
                    <a:lnTo>
                      <a:pt x="6640952" y="2790064"/>
                    </a:lnTo>
                    <a:lnTo>
                      <a:pt x="6626729" y="2834092"/>
                    </a:lnTo>
                    <a:lnTo>
                      <a:pt x="6608862" y="2876345"/>
                    </a:lnTo>
                    <a:lnTo>
                      <a:pt x="6587537" y="2916636"/>
                    </a:lnTo>
                    <a:lnTo>
                      <a:pt x="6562941" y="2954780"/>
                    </a:lnTo>
                    <a:lnTo>
                      <a:pt x="6535261" y="2990587"/>
                    </a:lnTo>
                    <a:lnTo>
                      <a:pt x="6504685" y="3023873"/>
                    </a:lnTo>
                    <a:lnTo>
                      <a:pt x="6471400" y="3054448"/>
                    </a:lnTo>
                    <a:lnTo>
                      <a:pt x="6435593" y="3082127"/>
                    </a:lnTo>
                    <a:lnTo>
                      <a:pt x="6397450" y="3106723"/>
                    </a:lnTo>
                    <a:lnTo>
                      <a:pt x="6357160" y="3128048"/>
                    </a:lnTo>
                    <a:lnTo>
                      <a:pt x="6314908" y="3145915"/>
                    </a:lnTo>
                    <a:lnTo>
                      <a:pt x="6270883" y="3160137"/>
                    </a:lnTo>
                    <a:lnTo>
                      <a:pt x="6225271" y="3170527"/>
                    </a:lnTo>
                    <a:lnTo>
                      <a:pt x="6178260" y="3176898"/>
                    </a:lnTo>
                    <a:lnTo>
                      <a:pt x="6130036" y="3179064"/>
                    </a:lnTo>
                    <a:lnTo>
                      <a:pt x="529843" y="3179064"/>
                    </a:lnTo>
                    <a:lnTo>
                      <a:pt x="481619" y="3176898"/>
                    </a:lnTo>
                    <a:lnTo>
                      <a:pt x="434608" y="3170527"/>
                    </a:lnTo>
                    <a:lnTo>
                      <a:pt x="388996" y="3160137"/>
                    </a:lnTo>
                    <a:lnTo>
                      <a:pt x="344971" y="3145915"/>
                    </a:lnTo>
                    <a:lnTo>
                      <a:pt x="302719" y="3128048"/>
                    </a:lnTo>
                    <a:lnTo>
                      <a:pt x="262429" y="3106723"/>
                    </a:lnTo>
                    <a:lnTo>
                      <a:pt x="224286" y="3082127"/>
                    </a:lnTo>
                    <a:lnTo>
                      <a:pt x="188479" y="3054448"/>
                    </a:lnTo>
                    <a:lnTo>
                      <a:pt x="155193" y="3023873"/>
                    </a:lnTo>
                    <a:lnTo>
                      <a:pt x="124618" y="2990587"/>
                    </a:lnTo>
                    <a:lnTo>
                      <a:pt x="96938" y="2954780"/>
                    </a:lnTo>
                    <a:lnTo>
                      <a:pt x="72342" y="2916636"/>
                    </a:lnTo>
                    <a:lnTo>
                      <a:pt x="51017" y="2876345"/>
                    </a:lnTo>
                    <a:lnTo>
                      <a:pt x="33150" y="2834092"/>
                    </a:lnTo>
                    <a:lnTo>
                      <a:pt x="18927" y="2790064"/>
                    </a:lnTo>
                    <a:lnTo>
                      <a:pt x="8537" y="2744450"/>
                    </a:lnTo>
                    <a:lnTo>
                      <a:pt x="2165" y="2697435"/>
                    </a:lnTo>
                    <a:lnTo>
                      <a:pt x="0" y="2649207"/>
                    </a:lnTo>
                    <a:lnTo>
                      <a:pt x="0" y="529844"/>
                    </a:lnTo>
                    <a:close/>
                  </a:path>
                </a:pathLst>
              </a:custGeom>
              <a:ln w="63500">
                <a:solidFill>
                  <a:srgbClr val="A4A4A4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" name="object 10"/>
            <p:cNvSpPr txBox="1"/>
            <p:nvPr/>
          </p:nvSpPr>
          <p:spPr>
            <a:xfrm>
              <a:off x="3109341" y="3240150"/>
              <a:ext cx="6084993" cy="2967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#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my-element-id:hover</a:t>
              </a:r>
              <a:r>
                <a:rPr kumimoji="0" sz="2400" b="0" i="0" u="none" strike="noStrike" kern="1200" cap="none" spc="-40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{</a:t>
              </a: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34798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background-color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sz="2400" b="0" i="0" u="none" strike="noStrike" kern="1200" cap="none" spc="-6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E917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#000000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</a:t>
              </a: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}</a:t>
              </a: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347980" marR="340360" lvl="0" indent="-33528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.</a:t>
              </a:r>
              <a:r>
                <a:rPr kumimoji="0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my-element-class:active</a:t>
              </a:r>
              <a:r>
                <a:rPr kumimoji="0" sz="2400" b="0" i="0" u="none" strike="noStrike" kern="1200" cap="none" spc="-50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{ </a:t>
              </a:r>
              <a:r>
                <a:rPr kumimoji="0" lang="en-AU" sz="2400" b="0" i="0" u="none" strike="noStrike" kern="1200" cap="none" spc="-65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</a:p>
            <a:p>
              <a:pPr marL="347980" marR="340360" lvl="0" indent="-33528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2400" spc="-650" dirty="0">
                  <a:solidFill>
                    <a:srgbClr val="D3D3D3"/>
                  </a:solidFill>
                  <a:latin typeface="Consolas"/>
                  <a:cs typeface="Consolas"/>
                </a:rPr>
                <a:t>	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text-decoration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sz="2400" b="0" i="0" u="none" strike="noStrike" kern="1200" cap="none" spc="-5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E917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none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347980" marR="340360" lvl="0" indent="-33528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2400" dirty="0">
                  <a:solidFill>
                    <a:srgbClr val="D3D3D3"/>
                  </a:solidFill>
                  <a:latin typeface="Consolas"/>
                  <a:cs typeface="Consolas"/>
                </a:rPr>
                <a:t>  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color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sz="2400" b="0" i="0" u="none" strike="noStrike" kern="1200" cap="none" spc="-1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E917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#000000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</a:t>
              </a: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}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FE0AA9-93B1-DCD7-495E-349503E5DBCB}"/>
              </a:ext>
            </a:extLst>
          </p:cNvPr>
          <p:cNvCxnSpPr>
            <a:cxnSpLocks/>
          </p:cNvCxnSpPr>
          <p:nvPr/>
        </p:nvCxnSpPr>
        <p:spPr>
          <a:xfrm>
            <a:off x="5814017" y="2178211"/>
            <a:ext cx="0" cy="8941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FFEFD2-C92B-C0F3-C4BF-4853A9709F69}"/>
              </a:ext>
            </a:extLst>
          </p:cNvPr>
          <p:cNvSpPr txBox="1"/>
          <p:nvPr/>
        </p:nvSpPr>
        <p:spPr>
          <a:xfrm>
            <a:off x="5057573" y="1516438"/>
            <a:ext cx="163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‘Pseudo-</a:t>
            </a:r>
            <a:r>
              <a:rPr lang="en-US" dirty="0" err="1"/>
              <a:t>class’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863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88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926729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45" dirty="0"/>
              <a:t>Advanced selectors: Grouping</a:t>
            </a:r>
            <a:endParaRPr spc="-114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594477-D52A-5E4B-412D-EB36E323C821}"/>
              </a:ext>
            </a:extLst>
          </p:cNvPr>
          <p:cNvGrpSpPr/>
          <p:nvPr/>
        </p:nvGrpSpPr>
        <p:grpSpPr>
          <a:xfrm>
            <a:off x="2457973" y="2839324"/>
            <a:ext cx="6723380" cy="3452418"/>
            <a:chOff x="2734310" y="3007105"/>
            <a:chExt cx="6723380" cy="3452418"/>
          </a:xfrm>
        </p:grpSpPr>
        <p:grpSp>
          <p:nvGrpSpPr>
            <p:cNvPr id="7" name="object 7"/>
            <p:cNvGrpSpPr/>
            <p:nvPr/>
          </p:nvGrpSpPr>
          <p:grpSpPr>
            <a:xfrm>
              <a:off x="2734310" y="3007105"/>
              <a:ext cx="6723380" cy="3452418"/>
              <a:chOff x="2734310" y="3007105"/>
              <a:chExt cx="6723380" cy="3242945"/>
            </a:xfrm>
          </p:grpSpPr>
          <p:sp>
            <p:nvSpPr>
              <p:cNvPr id="8" name="object 8"/>
              <p:cNvSpPr/>
              <p:nvPr/>
            </p:nvSpPr>
            <p:spPr>
              <a:xfrm>
                <a:off x="2766060" y="3038855"/>
                <a:ext cx="6659880" cy="3179445"/>
              </a:xfrm>
              <a:custGeom>
                <a:avLst/>
                <a:gdLst/>
                <a:ahLst/>
                <a:cxnLst/>
                <a:rect l="l" t="t" r="r" b="b"/>
                <a:pathLst>
                  <a:path w="6659880" h="3179445">
                    <a:moveTo>
                      <a:pt x="6130036" y="0"/>
                    </a:moveTo>
                    <a:lnTo>
                      <a:pt x="529843" y="0"/>
                    </a:lnTo>
                    <a:lnTo>
                      <a:pt x="481619" y="2165"/>
                    </a:lnTo>
                    <a:lnTo>
                      <a:pt x="434608" y="8537"/>
                    </a:lnTo>
                    <a:lnTo>
                      <a:pt x="388996" y="18927"/>
                    </a:lnTo>
                    <a:lnTo>
                      <a:pt x="344971" y="33150"/>
                    </a:lnTo>
                    <a:lnTo>
                      <a:pt x="302719" y="51017"/>
                    </a:lnTo>
                    <a:lnTo>
                      <a:pt x="262429" y="72342"/>
                    </a:lnTo>
                    <a:lnTo>
                      <a:pt x="224286" y="96938"/>
                    </a:lnTo>
                    <a:lnTo>
                      <a:pt x="188479" y="124618"/>
                    </a:lnTo>
                    <a:lnTo>
                      <a:pt x="155193" y="155193"/>
                    </a:lnTo>
                    <a:lnTo>
                      <a:pt x="124618" y="188479"/>
                    </a:lnTo>
                    <a:lnTo>
                      <a:pt x="96938" y="224286"/>
                    </a:lnTo>
                    <a:lnTo>
                      <a:pt x="72342" y="262429"/>
                    </a:lnTo>
                    <a:lnTo>
                      <a:pt x="51017" y="302719"/>
                    </a:lnTo>
                    <a:lnTo>
                      <a:pt x="33150" y="344971"/>
                    </a:lnTo>
                    <a:lnTo>
                      <a:pt x="18927" y="388996"/>
                    </a:lnTo>
                    <a:lnTo>
                      <a:pt x="8537" y="434608"/>
                    </a:lnTo>
                    <a:lnTo>
                      <a:pt x="2165" y="481619"/>
                    </a:lnTo>
                    <a:lnTo>
                      <a:pt x="0" y="529844"/>
                    </a:lnTo>
                    <a:lnTo>
                      <a:pt x="0" y="2649207"/>
                    </a:lnTo>
                    <a:lnTo>
                      <a:pt x="2165" y="2697435"/>
                    </a:lnTo>
                    <a:lnTo>
                      <a:pt x="8537" y="2744450"/>
                    </a:lnTo>
                    <a:lnTo>
                      <a:pt x="18927" y="2790064"/>
                    </a:lnTo>
                    <a:lnTo>
                      <a:pt x="33150" y="2834092"/>
                    </a:lnTo>
                    <a:lnTo>
                      <a:pt x="51017" y="2876345"/>
                    </a:lnTo>
                    <a:lnTo>
                      <a:pt x="72342" y="2916636"/>
                    </a:lnTo>
                    <a:lnTo>
                      <a:pt x="96938" y="2954780"/>
                    </a:lnTo>
                    <a:lnTo>
                      <a:pt x="124618" y="2990587"/>
                    </a:lnTo>
                    <a:lnTo>
                      <a:pt x="155193" y="3023873"/>
                    </a:lnTo>
                    <a:lnTo>
                      <a:pt x="188479" y="3054448"/>
                    </a:lnTo>
                    <a:lnTo>
                      <a:pt x="224286" y="3082127"/>
                    </a:lnTo>
                    <a:lnTo>
                      <a:pt x="262429" y="3106723"/>
                    </a:lnTo>
                    <a:lnTo>
                      <a:pt x="302719" y="3128048"/>
                    </a:lnTo>
                    <a:lnTo>
                      <a:pt x="344971" y="3145915"/>
                    </a:lnTo>
                    <a:lnTo>
                      <a:pt x="388996" y="3160137"/>
                    </a:lnTo>
                    <a:lnTo>
                      <a:pt x="434608" y="3170527"/>
                    </a:lnTo>
                    <a:lnTo>
                      <a:pt x="481619" y="3176898"/>
                    </a:lnTo>
                    <a:lnTo>
                      <a:pt x="529843" y="3179064"/>
                    </a:lnTo>
                    <a:lnTo>
                      <a:pt x="6130036" y="3179064"/>
                    </a:lnTo>
                    <a:lnTo>
                      <a:pt x="6178260" y="3176898"/>
                    </a:lnTo>
                    <a:lnTo>
                      <a:pt x="6225271" y="3170527"/>
                    </a:lnTo>
                    <a:lnTo>
                      <a:pt x="6270883" y="3160137"/>
                    </a:lnTo>
                    <a:lnTo>
                      <a:pt x="6314908" y="3145915"/>
                    </a:lnTo>
                    <a:lnTo>
                      <a:pt x="6357160" y="3128048"/>
                    </a:lnTo>
                    <a:lnTo>
                      <a:pt x="6397450" y="3106723"/>
                    </a:lnTo>
                    <a:lnTo>
                      <a:pt x="6435593" y="3082127"/>
                    </a:lnTo>
                    <a:lnTo>
                      <a:pt x="6471400" y="3054448"/>
                    </a:lnTo>
                    <a:lnTo>
                      <a:pt x="6504685" y="3023873"/>
                    </a:lnTo>
                    <a:lnTo>
                      <a:pt x="6535261" y="2990587"/>
                    </a:lnTo>
                    <a:lnTo>
                      <a:pt x="6562941" y="2954780"/>
                    </a:lnTo>
                    <a:lnTo>
                      <a:pt x="6587537" y="2916636"/>
                    </a:lnTo>
                    <a:lnTo>
                      <a:pt x="6608862" y="2876345"/>
                    </a:lnTo>
                    <a:lnTo>
                      <a:pt x="6626729" y="2834092"/>
                    </a:lnTo>
                    <a:lnTo>
                      <a:pt x="6640952" y="2790064"/>
                    </a:lnTo>
                    <a:lnTo>
                      <a:pt x="6651342" y="2744450"/>
                    </a:lnTo>
                    <a:lnTo>
                      <a:pt x="6657714" y="2697435"/>
                    </a:lnTo>
                    <a:lnTo>
                      <a:pt x="6659880" y="2649207"/>
                    </a:lnTo>
                    <a:lnTo>
                      <a:pt x="6659880" y="529844"/>
                    </a:lnTo>
                    <a:lnTo>
                      <a:pt x="6657714" y="481619"/>
                    </a:lnTo>
                    <a:lnTo>
                      <a:pt x="6651342" y="434608"/>
                    </a:lnTo>
                    <a:lnTo>
                      <a:pt x="6640952" y="388996"/>
                    </a:lnTo>
                    <a:lnTo>
                      <a:pt x="6626729" y="344971"/>
                    </a:lnTo>
                    <a:lnTo>
                      <a:pt x="6608862" y="302719"/>
                    </a:lnTo>
                    <a:lnTo>
                      <a:pt x="6587537" y="262429"/>
                    </a:lnTo>
                    <a:lnTo>
                      <a:pt x="6562941" y="224286"/>
                    </a:lnTo>
                    <a:lnTo>
                      <a:pt x="6535261" y="188479"/>
                    </a:lnTo>
                    <a:lnTo>
                      <a:pt x="6504686" y="155193"/>
                    </a:lnTo>
                    <a:lnTo>
                      <a:pt x="6471400" y="124618"/>
                    </a:lnTo>
                    <a:lnTo>
                      <a:pt x="6435593" y="96938"/>
                    </a:lnTo>
                    <a:lnTo>
                      <a:pt x="6397450" y="72342"/>
                    </a:lnTo>
                    <a:lnTo>
                      <a:pt x="6357160" y="51017"/>
                    </a:lnTo>
                    <a:lnTo>
                      <a:pt x="6314908" y="33150"/>
                    </a:lnTo>
                    <a:lnTo>
                      <a:pt x="6270883" y="18927"/>
                    </a:lnTo>
                    <a:lnTo>
                      <a:pt x="6225271" y="8537"/>
                    </a:lnTo>
                    <a:lnTo>
                      <a:pt x="6178260" y="2165"/>
                    </a:lnTo>
                    <a:lnTo>
                      <a:pt x="6130036" y="0"/>
                    </a:lnTo>
                    <a:close/>
                  </a:path>
                </a:pathLst>
              </a:custGeom>
              <a:solidFill>
                <a:srgbClr val="1E1E1E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2766060" y="3038855"/>
                <a:ext cx="6659880" cy="3179445"/>
              </a:xfrm>
              <a:custGeom>
                <a:avLst/>
                <a:gdLst/>
                <a:ahLst/>
                <a:cxnLst/>
                <a:rect l="l" t="t" r="r" b="b"/>
                <a:pathLst>
                  <a:path w="6659880" h="3179445">
                    <a:moveTo>
                      <a:pt x="0" y="529844"/>
                    </a:moveTo>
                    <a:lnTo>
                      <a:pt x="2165" y="481619"/>
                    </a:lnTo>
                    <a:lnTo>
                      <a:pt x="8537" y="434608"/>
                    </a:lnTo>
                    <a:lnTo>
                      <a:pt x="18927" y="388996"/>
                    </a:lnTo>
                    <a:lnTo>
                      <a:pt x="33150" y="344971"/>
                    </a:lnTo>
                    <a:lnTo>
                      <a:pt x="51017" y="302719"/>
                    </a:lnTo>
                    <a:lnTo>
                      <a:pt x="72342" y="262429"/>
                    </a:lnTo>
                    <a:lnTo>
                      <a:pt x="96938" y="224286"/>
                    </a:lnTo>
                    <a:lnTo>
                      <a:pt x="124618" y="188479"/>
                    </a:lnTo>
                    <a:lnTo>
                      <a:pt x="155193" y="155193"/>
                    </a:lnTo>
                    <a:lnTo>
                      <a:pt x="188479" y="124618"/>
                    </a:lnTo>
                    <a:lnTo>
                      <a:pt x="224286" y="96938"/>
                    </a:lnTo>
                    <a:lnTo>
                      <a:pt x="262429" y="72342"/>
                    </a:lnTo>
                    <a:lnTo>
                      <a:pt x="302719" y="51017"/>
                    </a:lnTo>
                    <a:lnTo>
                      <a:pt x="344971" y="33150"/>
                    </a:lnTo>
                    <a:lnTo>
                      <a:pt x="388996" y="18927"/>
                    </a:lnTo>
                    <a:lnTo>
                      <a:pt x="434608" y="8537"/>
                    </a:lnTo>
                    <a:lnTo>
                      <a:pt x="481619" y="2165"/>
                    </a:lnTo>
                    <a:lnTo>
                      <a:pt x="529843" y="0"/>
                    </a:lnTo>
                    <a:lnTo>
                      <a:pt x="6130036" y="0"/>
                    </a:lnTo>
                    <a:lnTo>
                      <a:pt x="6178260" y="2165"/>
                    </a:lnTo>
                    <a:lnTo>
                      <a:pt x="6225271" y="8537"/>
                    </a:lnTo>
                    <a:lnTo>
                      <a:pt x="6270883" y="18927"/>
                    </a:lnTo>
                    <a:lnTo>
                      <a:pt x="6314908" y="33150"/>
                    </a:lnTo>
                    <a:lnTo>
                      <a:pt x="6357160" y="51017"/>
                    </a:lnTo>
                    <a:lnTo>
                      <a:pt x="6397450" y="72342"/>
                    </a:lnTo>
                    <a:lnTo>
                      <a:pt x="6435593" y="96938"/>
                    </a:lnTo>
                    <a:lnTo>
                      <a:pt x="6471400" y="124618"/>
                    </a:lnTo>
                    <a:lnTo>
                      <a:pt x="6504686" y="155193"/>
                    </a:lnTo>
                    <a:lnTo>
                      <a:pt x="6535261" y="188479"/>
                    </a:lnTo>
                    <a:lnTo>
                      <a:pt x="6562941" y="224286"/>
                    </a:lnTo>
                    <a:lnTo>
                      <a:pt x="6587537" y="262429"/>
                    </a:lnTo>
                    <a:lnTo>
                      <a:pt x="6608862" y="302719"/>
                    </a:lnTo>
                    <a:lnTo>
                      <a:pt x="6626729" y="344971"/>
                    </a:lnTo>
                    <a:lnTo>
                      <a:pt x="6640952" y="388996"/>
                    </a:lnTo>
                    <a:lnTo>
                      <a:pt x="6651342" y="434608"/>
                    </a:lnTo>
                    <a:lnTo>
                      <a:pt x="6657714" y="481619"/>
                    </a:lnTo>
                    <a:lnTo>
                      <a:pt x="6659880" y="529844"/>
                    </a:lnTo>
                    <a:lnTo>
                      <a:pt x="6659880" y="2649207"/>
                    </a:lnTo>
                    <a:lnTo>
                      <a:pt x="6657714" y="2697435"/>
                    </a:lnTo>
                    <a:lnTo>
                      <a:pt x="6651342" y="2744450"/>
                    </a:lnTo>
                    <a:lnTo>
                      <a:pt x="6640952" y="2790064"/>
                    </a:lnTo>
                    <a:lnTo>
                      <a:pt x="6626729" y="2834092"/>
                    </a:lnTo>
                    <a:lnTo>
                      <a:pt x="6608862" y="2876345"/>
                    </a:lnTo>
                    <a:lnTo>
                      <a:pt x="6587537" y="2916636"/>
                    </a:lnTo>
                    <a:lnTo>
                      <a:pt x="6562941" y="2954780"/>
                    </a:lnTo>
                    <a:lnTo>
                      <a:pt x="6535261" y="2990587"/>
                    </a:lnTo>
                    <a:lnTo>
                      <a:pt x="6504685" y="3023873"/>
                    </a:lnTo>
                    <a:lnTo>
                      <a:pt x="6471400" y="3054448"/>
                    </a:lnTo>
                    <a:lnTo>
                      <a:pt x="6435593" y="3082127"/>
                    </a:lnTo>
                    <a:lnTo>
                      <a:pt x="6397450" y="3106723"/>
                    </a:lnTo>
                    <a:lnTo>
                      <a:pt x="6357160" y="3128048"/>
                    </a:lnTo>
                    <a:lnTo>
                      <a:pt x="6314908" y="3145915"/>
                    </a:lnTo>
                    <a:lnTo>
                      <a:pt x="6270883" y="3160137"/>
                    </a:lnTo>
                    <a:lnTo>
                      <a:pt x="6225271" y="3170527"/>
                    </a:lnTo>
                    <a:lnTo>
                      <a:pt x="6178260" y="3176898"/>
                    </a:lnTo>
                    <a:lnTo>
                      <a:pt x="6130036" y="3179064"/>
                    </a:lnTo>
                    <a:lnTo>
                      <a:pt x="529843" y="3179064"/>
                    </a:lnTo>
                    <a:lnTo>
                      <a:pt x="481619" y="3176898"/>
                    </a:lnTo>
                    <a:lnTo>
                      <a:pt x="434608" y="3170527"/>
                    </a:lnTo>
                    <a:lnTo>
                      <a:pt x="388996" y="3160137"/>
                    </a:lnTo>
                    <a:lnTo>
                      <a:pt x="344971" y="3145915"/>
                    </a:lnTo>
                    <a:lnTo>
                      <a:pt x="302719" y="3128048"/>
                    </a:lnTo>
                    <a:lnTo>
                      <a:pt x="262429" y="3106723"/>
                    </a:lnTo>
                    <a:lnTo>
                      <a:pt x="224286" y="3082127"/>
                    </a:lnTo>
                    <a:lnTo>
                      <a:pt x="188479" y="3054448"/>
                    </a:lnTo>
                    <a:lnTo>
                      <a:pt x="155193" y="3023873"/>
                    </a:lnTo>
                    <a:lnTo>
                      <a:pt x="124618" y="2990587"/>
                    </a:lnTo>
                    <a:lnTo>
                      <a:pt x="96938" y="2954780"/>
                    </a:lnTo>
                    <a:lnTo>
                      <a:pt x="72342" y="2916636"/>
                    </a:lnTo>
                    <a:lnTo>
                      <a:pt x="51017" y="2876345"/>
                    </a:lnTo>
                    <a:lnTo>
                      <a:pt x="33150" y="2834092"/>
                    </a:lnTo>
                    <a:lnTo>
                      <a:pt x="18927" y="2790064"/>
                    </a:lnTo>
                    <a:lnTo>
                      <a:pt x="8537" y="2744450"/>
                    </a:lnTo>
                    <a:lnTo>
                      <a:pt x="2165" y="2697435"/>
                    </a:lnTo>
                    <a:lnTo>
                      <a:pt x="0" y="2649207"/>
                    </a:lnTo>
                    <a:lnTo>
                      <a:pt x="0" y="529844"/>
                    </a:lnTo>
                    <a:close/>
                  </a:path>
                </a:pathLst>
              </a:custGeom>
              <a:ln w="63500">
                <a:solidFill>
                  <a:srgbClr val="A4A4A4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" name="object 10"/>
            <p:cNvSpPr txBox="1"/>
            <p:nvPr/>
          </p:nvSpPr>
          <p:spPr>
            <a:xfrm>
              <a:off x="3109341" y="3240150"/>
              <a:ext cx="6084993" cy="2967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>
                  <a:solidFill>
                    <a:srgbClr val="D3D3D3"/>
                  </a:solidFill>
                  <a:latin typeface="Consolas"/>
                  <a:cs typeface="Consolas"/>
                </a:rPr>
                <a:t>.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my-element-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class p</a:t>
              </a:r>
              <a:r>
                <a:rPr kumimoji="0" sz="2400" b="0" i="0" u="none" strike="noStrike" kern="1200" cap="none" spc="-40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{</a:t>
              </a: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34798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background-color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sz="2400" b="0" i="0" u="none" strike="noStrike" kern="1200" cap="none" spc="-6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E917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#000000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</a:t>
              </a: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}</a:t>
              </a: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347980" marR="340360" lvl="0" indent="-33528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.my-element-class</a:t>
              </a:r>
              <a:r>
                <a:rPr lang="en-US" sz="2400" dirty="0">
                  <a:solidFill>
                    <a:srgbClr val="D6B97C"/>
                  </a:solidFill>
                  <a:latin typeface="Consolas"/>
                  <a:cs typeface="Consolas"/>
                </a:rPr>
                <a:t> a</a:t>
              </a:r>
              <a:r>
                <a:rPr kumimoji="0" sz="2400" b="0" i="0" u="none" strike="noStrike" kern="1200" cap="none" spc="-50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{ </a:t>
              </a:r>
              <a:r>
                <a:rPr kumimoji="0" lang="en-AU" sz="2400" b="0" i="0" u="none" strike="noStrike" kern="1200" cap="none" spc="-65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</a:p>
            <a:p>
              <a:pPr marL="347980" marR="340360" lvl="0" indent="-33528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2400" spc="-650" dirty="0">
                  <a:solidFill>
                    <a:srgbClr val="D3D3D3"/>
                  </a:solidFill>
                  <a:latin typeface="Consolas"/>
                  <a:cs typeface="Consolas"/>
                </a:rPr>
                <a:t>	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text-decoration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sz="2400" b="0" i="0" u="none" strike="noStrike" kern="1200" cap="none" spc="-5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E917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none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347980" marR="340360" lvl="0" indent="-33528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2400" dirty="0">
                  <a:solidFill>
                    <a:srgbClr val="D3D3D3"/>
                  </a:solidFill>
                  <a:latin typeface="Consolas"/>
                  <a:cs typeface="Consolas"/>
                </a:rPr>
                <a:t>  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color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sz="2400" b="0" i="0" u="none" strike="noStrike" kern="1200" cap="none" spc="-1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E917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#000000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</a:t>
              </a: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}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FE0AA9-93B1-DCD7-495E-349503E5DBCB}"/>
              </a:ext>
            </a:extLst>
          </p:cNvPr>
          <p:cNvCxnSpPr>
            <a:cxnSpLocks/>
          </p:cNvCxnSpPr>
          <p:nvPr/>
        </p:nvCxnSpPr>
        <p:spPr>
          <a:xfrm>
            <a:off x="5948240" y="2236934"/>
            <a:ext cx="0" cy="8941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FFEFD2-C92B-C0F3-C4BF-4853A9709F69}"/>
              </a:ext>
            </a:extLst>
          </p:cNvPr>
          <p:cNvSpPr txBox="1"/>
          <p:nvPr/>
        </p:nvSpPr>
        <p:spPr>
          <a:xfrm>
            <a:off x="5057573" y="1516438"/>
            <a:ext cx="163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element selector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772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765873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Intro</a:t>
            </a:r>
            <a:r>
              <a:rPr spc="145" dirty="0"/>
              <a:t> </a:t>
            </a:r>
            <a:r>
              <a:rPr spc="90" dirty="0"/>
              <a:t>to</a:t>
            </a:r>
            <a:r>
              <a:rPr spc="155" dirty="0"/>
              <a:t> </a:t>
            </a:r>
            <a:r>
              <a:rPr spc="-605" dirty="0"/>
              <a:t>CSS</a:t>
            </a:r>
            <a:r>
              <a:rPr spc="145" dirty="0"/>
              <a:t> </a:t>
            </a:r>
            <a:r>
              <a:rPr spc="-30" dirty="0"/>
              <a:t>prop</a:t>
            </a:r>
            <a:r>
              <a:rPr spc="-25" dirty="0"/>
              <a:t>e</a:t>
            </a:r>
            <a:r>
              <a:rPr spc="-80" dirty="0"/>
              <a:t>rties</a:t>
            </a:r>
            <a:r>
              <a:rPr spc="-55" dirty="0"/>
              <a:t>:</a:t>
            </a:r>
            <a:r>
              <a:rPr spc="120" dirty="0"/>
              <a:t> </a:t>
            </a:r>
            <a:r>
              <a:rPr lang="en-US" spc="-165" dirty="0"/>
              <a:t>Position</a:t>
            </a:r>
            <a:endParaRPr spc="-165" dirty="0"/>
          </a:p>
        </p:txBody>
      </p:sp>
      <p:sp>
        <p:nvSpPr>
          <p:cNvPr id="11" name="object 11"/>
          <p:cNvSpPr txBox="1"/>
          <p:nvPr/>
        </p:nvSpPr>
        <p:spPr>
          <a:xfrm>
            <a:off x="399999" y="1505458"/>
            <a:ext cx="1021334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lvl="0" indent="-4572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lang="en-US" sz="3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Control the placement of an element</a:t>
            </a: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pic>
        <p:nvPicPr>
          <p:cNvPr id="1026" name="Picture 2" descr="CSS POSITION PROPERTY. In this article we are going to talk… | by Doganaker  | baakademi | Medium">
            <a:extLst>
              <a:ext uri="{FF2B5EF4-FFF2-40B4-BE49-F238E27FC236}">
                <a16:creationId xmlns:a16="http://schemas.microsoft.com/office/drawing/2014/main" id="{679D60CF-FEBB-56C0-B580-1DAE1CA2D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743" y="2654244"/>
            <a:ext cx="8204433" cy="351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61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439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MT</vt:lpstr>
      <vt:lpstr>Calibri</vt:lpstr>
      <vt:lpstr>Calibri Light</vt:lpstr>
      <vt:lpstr>Consolas</vt:lpstr>
      <vt:lpstr>Microsoft Sans Serif</vt:lpstr>
      <vt:lpstr>Segoe UI Emoji</vt:lpstr>
      <vt:lpstr>Office Theme</vt:lpstr>
      <vt:lpstr>1_Office Theme</vt:lpstr>
      <vt:lpstr>Workshop #3:   CSS continued</vt:lpstr>
      <vt:lpstr>Today’s agenda…</vt:lpstr>
      <vt:lpstr>CSS</vt:lpstr>
      <vt:lpstr>Writing CSS</vt:lpstr>
      <vt:lpstr>CSS Class Breakdown</vt:lpstr>
      <vt:lpstr>Advanced selectors</vt:lpstr>
      <vt:lpstr>Advanced selectors: Pseudo-classes</vt:lpstr>
      <vt:lpstr>Advanced selectors: Grouping</vt:lpstr>
      <vt:lpstr>Intro to CSS properties: Position</vt:lpstr>
      <vt:lpstr>Basic CSS properties: Display</vt:lpstr>
      <vt:lpstr>Basic CSS properties: Display: flex</vt:lpstr>
      <vt:lpstr>Intro to CSS properties: Spacing</vt:lpstr>
      <vt:lpstr>Connecting HTML &amp; CSS</vt:lpstr>
      <vt:lpstr>Activity: Forcast’s new PDP Part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#2: CSS</dc:title>
  <dc:creator>Jeremy Chea</dc:creator>
  <cp:lastModifiedBy>Jeremy Chea</cp:lastModifiedBy>
  <cp:revision>7</cp:revision>
  <dcterms:created xsi:type="dcterms:W3CDTF">2022-08-17T05:44:16Z</dcterms:created>
  <dcterms:modified xsi:type="dcterms:W3CDTF">2022-08-31T01:37:39Z</dcterms:modified>
</cp:coreProperties>
</file>