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56" r:id="rId3"/>
    <p:sldId id="257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3" d="100"/>
          <a:sy n="43" d="100"/>
        </p:scale>
        <p:origin x="215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ARA CHEA" userId="79882d7937d95ba0" providerId="LiveId" clId="{51C81AA3-5EAC-4F76-BE27-1C86928158A4}"/>
    <pc:docChg chg="undo custSel addSld delSld modSld sldOrd modNotesMaster">
      <pc:chgData name="MAKARA CHEA" userId="79882d7937d95ba0" providerId="LiveId" clId="{51C81AA3-5EAC-4F76-BE27-1C86928158A4}" dt="2023-10-06T08:11:13.959" v="1548" actId="1076"/>
      <pc:docMkLst>
        <pc:docMk/>
      </pc:docMkLst>
      <pc:sldChg chg="delSp modSp mod">
        <pc:chgData name="MAKARA CHEA" userId="79882d7937d95ba0" providerId="LiveId" clId="{51C81AA3-5EAC-4F76-BE27-1C86928158A4}" dt="2023-10-06T08:04:58.924" v="1505" actId="208"/>
        <pc:sldMkLst>
          <pc:docMk/>
          <pc:sldMk cId="2676168514" sldId="256"/>
        </pc:sldMkLst>
        <pc:spChg chg="mod">
          <ac:chgData name="MAKARA CHEA" userId="79882d7937d95ba0" providerId="LiveId" clId="{51C81AA3-5EAC-4F76-BE27-1C86928158A4}" dt="2023-10-02T06:48:47.136" v="1058" actId="1076"/>
          <ac:spMkLst>
            <pc:docMk/>
            <pc:sldMk cId="2676168514" sldId="256"/>
            <ac:spMk id="6" creationId="{0DB38FE4-51B6-CF37-F44C-07EFD35B3FF4}"/>
          </ac:spMkLst>
        </pc:spChg>
        <pc:spChg chg="mod">
          <ac:chgData name="MAKARA CHEA" userId="79882d7937d95ba0" providerId="LiveId" clId="{51C81AA3-5EAC-4F76-BE27-1C86928158A4}" dt="2023-10-06T08:04:58.924" v="1505" actId="208"/>
          <ac:spMkLst>
            <pc:docMk/>
            <pc:sldMk cId="2676168514" sldId="256"/>
            <ac:spMk id="7" creationId="{B0B275A3-7890-9EB6-DB08-21CD5657188D}"/>
          </ac:spMkLst>
        </pc:spChg>
        <pc:picChg chg="del mod">
          <ac:chgData name="MAKARA CHEA" userId="79882d7937d95ba0" providerId="LiveId" clId="{51C81AA3-5EAC-4F76-BE27-1C86928158A4}" dt="2023-10-06T08:04:46.512" v="1504" actId="478"/>
          <ac:picMkLst>
            <pc:docMk/>
            <pc:sldMk cId="2676168514" sldId="256"/>
            <ac:picMk id="5" creationId="{949624DB-D9AE-3752-846C-8CB326373978}"/>
          </ac:picMkLst>
        </pc:picChg>
      </pc:sldChg>
      <pc:sldChg chg="delSp modSp mod">
        <pc:chgData name="MAKARA CHEA" userId="79882d7937d95ba0" providerId="LiveId" clId="{51C81AA3-5EAC-4F76-BE27-1C86928158A4}" dt="2023-10-06T08:04:42.221" v="1503" actId="478"/>
        <pc:sldMkLst>
          <pc:docMk/>
          <pc:sldMk cId="3039339302" sldId="257"/>
        </pc:sldMkLst>
        <pc:spChg chg="mod">
          <ac:chgData name="MAKARA CHEA" userId="79882d7937d95ba0" providerId="LiveId" clId="{51C81AA3-5EAC-4F76-BE27-1C86928158A4}" dt="2023-10-02T07:00:18.894" v="1394" actId="207"/>
          <ac:spMkLst>
            <pc:docMk/>
            <pc:sldMk cId="3039339302" sldId="257"/>
            <ac:spMk id="2" creationId="{82E9ABD4-2A1C-8F0D-4A99-3776D1C1E892}"/>
          </ac:spMkLst>
        </pc:spChg>
        <pc:picChg chg="del">
          <ac:chgData name="MAKARA CHEA" userId="79882d7937d95ba0" providerId="LiveId" clId="{51C81AA3-5EAC-4F76-BE27-1C86928158A4}" dt="2023-10-06T08:04:42.221" v="1503" actId="478"/>
          <ac:picMkLst>
            <pc:docMk/>
            <pc:sldMk cId="3039339302" sldId="257"/>
            <ac:picMk id="5" creationId="{949624DB-D9AE-3752-846C-8CB326373978}"/>
          </ac:picMkLst>
        </pc:picChg>
      </pc:sldChg>
      <pc:sldChg chg="addSp delSp modSp mod">
        <pc:chgData name="MAKARA CHEA" userId="79882d7937d95ba0" providerId="LiveId" clId="{51C81AA3-5EAC-4F76-BE27-1C86928158A4}" dt="2023-10-06T08:04:38.984" v="1502" actId="14100"/>
        <pc:sldMkLst>
          <pc:docMk/>
          <pc:sldMk cId="3647451052" sldId="258"/>
        </pc:sldMkLst>
        <pc:spChg chg="add mod">
          <ac:chgData name="MAKARA CHEA" userId="79882d7937d95ba0" providerId="LiveId" clId="{51C81AA3-5EAC-4F76-BE27-1C86928158A4}" dt="2023-10-06T08:04:38.984" v="1502" actId="14100"/>
          <ac:spMkLst>
            <pc:docMk/>
            <pc:sldMk cId="3647451052" sldId="258"/>
            <ac:spMk id="2" creationId="{DFC04D21-4B13-6E94-C212-6DE15E62A3AD}"/>
          </ac:spMkLst>
        </pc:spChg>
        <pc:picChg chg="del">
          <ac:chgData name="MAKARA CHEA" userId="79882d7937d95ba0" providerId="LiveId" clId="{51C81AA3-5EAC-4F76-BE27-1C86928158A4}" dt="2023-10-06T08:04:36.079" v="1501" actId="478"/>
          <ac:picMkLst>
            <pc:docMk/>
            <pc:sldMk cId="3647451052" sldId="258"/>
            <ac:picMk id="5" creationId="{949624DB-D9AE-3752-846C-8CB326373978}"/>
          </ac:picMkLst>
        </pc:picChg>
      </pc:sldChg>
      <pc:sldChg chg="addSp delSp modSp mod">
        <pc:chgData name="MAKARA CHEA" userId="79882d7937d95ba0" providerId="LiveId" clId="{51C81AA3-5EAC-4F76-BE27-1C86928158A4}" dt="2023-10-06T08:04:31.882" v="1500" actId="478"/>
        <pc:sldMkLst>
          <pc:docMk/>
          <pc:sldMk cId="150127590" sldId="259"/>
        </pc:sldMkLst>
        <pc:spChg chg="add mod">
          <ac:chgData name="MAKARA CHEA" userId="79882d7937d95ba0" providerId="LiveId" clId="{51C81AA3-5EAC-4F76-BE27-1C86928158A4}" dt="2023-10-06T07:52:47.994" v="1442" actId="20577"/>
          <ac:spMkLst>
            <pc:docMk/>
            <pc:sldMk cId="150127590" sldId="259"/>
            <ac:spMk id="2" creationId="{F3D30C20-912F-8394-A54F-33A129E6A1A6}"/>
          </ac:spMkLst>
        </pc:spChg>
        <pc:picChg chg="del">
          <ac:chgData name="MAKARA CHEA" userId="79882d7937d95ba0" providerId="LiveId" clId="{51C81AA3-5EAC-4F76-BE27-1C86928158A4}" dt="2023-10-06T08:04:31.882" v="1500" actId="478"/>
          <ac:picMkLst>
            <pc:docMk/>
            <pc:sldMk cId="150127590" sldId="259"/>
            <ac:picMk id="5" creationId="{949624DB-D9AE-3752-846C-8CB326373978}"/>
          </ac:picMkLst>
        </pc:picChg>
      </pc:sldChg>
      <pc:sldChg chg="addSp modSp mod">
        <pc:chgData name="MAKARA CHEA" userId="79882d7937d95ba0" providerId="LiveId" clId="{51C81AA3-5EAC-4F76-BE27-1C86928158A4}" dt="2023-10-06T08:11:13.959" v="1548" actId="1076"/>
        <pc:sldMkLst>
          <pc:docMk/>
          <pc:sldMk cId="3693814768" sldId="260"/>
        </pc:sldMkLst>
        <pc:spChg chg="add mod">
          <ac:chgData name="MAKARA CHEA" userId="79882d7937d95ba0" providerId="LiveId" clId="{51C81AA3-5EAC-4F76-BE27-1C86928158A4}" dt="2023-10-06T08:11:13.959" v="1548" actId="1076"/>
          <ac:spMkLst>
            <pc:docMk/>
            <pc:sldMk cId="3693814768" sldId="260"/>
            <ac:spMk id="3" creationId="{1BA2E905-DCBE-2302-5035-0D5DAFD776F9}"/>
          </ac:spMkLst>
        </pc:spChg>
        <pc:picChg chg="mod">
          <ac:chgData name="MAKARA CHEA" userId="79882d7937d95ba0" providerId="LiveId" clId="{51C81AA3-5EAC-4F76-BE27-1C86928158A4}" dt="2023-10-06T08:08:33.557" v="1531" actId="1076"/>
          <ac:picMkLst>
            <pc:docMk/>
            <pc:sldMk cId="3693814768" sldId="260"/>
            <ac:picMk id="5" creationId="{949624DB-D9AE-3752-846C-8CB326373978}"/>
          </ac:picMkLst>
        </pc:picChg>
      </pc:sldChg>
      <pc:sldChg chg="addSp delSp modSp add mod ord">
        <pc:chgData name="MAKARA CHEA" userId="79882d7937d95ba0" providerId="LiveId" clId="{51C81AA3-5EAC-4F76-BE27-1C86928158A4}" dt="2023-10-06T08:04:26.221" v="1499" actId="1076"/>
        <pc:sldMkLst>
          <pc:docMk/>
          <pc:sldMk cId="1855271489" sldId="261"/>
        </pc:sldMkLst>
        <pc:spChg chg="add mod">
          <ac:chgData name="MAKARA CHEA" userId="79882d7937d95ba0" providerId="LiveId" clId="{51C81AA3-5EAC-4F76-BE27-1C86928158A4}" dt="2023-10-06T08:04:26.221" v="1499" actId="1076"/>
          <ac:spMkLst>
            <pc:docMk/>
            <pc:sldMk cId="1855271489" sldId="261"/>
            <ac:spMk id="2" creationId="{D2FEC75F-B6F8-C1B2-1572-D8CB098EB32D}"/>
          </ac:spMkLst>
        </pc:spChg>
        <pc:picChg chg="del mod">
          <ac:chgData name="MAKARA CHEA" userId="79882d7937d95ba0" providerId="LiveId" clId="{51C81AA3-5EAC-4F76-BE27-1C86928158A4}" dt="2023-10-06T08:04:16.338" v="1496" actId="478"/>
          <ac:picMkLst>
            <pc:docMk/>
            <pc:sldMk cId="1855271489" sldId="261"/>
            <ac:picMk id="5" creationId="{949624DB-D9AE-3752-846C-8CB326373978}"/>
          </ac:picMkLst>
        </pc:picChg>
      </pc:sldChg>
      <pc:sldChg chg="delSp modSp new mod">
        <pc:chgData name="MAKARA CHEA" userId="79882d7937d95ba0" providerId="LiveId" clId="{51C81AA3-5EAC-4F76-BE27-1C86928158A4}" dt="2023-10-06T08:01:36.464" v="1466" actId="27636"/>
        <pc:sldMkLst>
          <pc:docMk/>
          <pc:sldMk cId="3698989527" sldId="262"/>
        </pc:sldMkLst>
        <pc:spChg chg="del">
          <ac:chgData name="MAKARA CHEA" userId="79882d7937d95ba0" providerId="LiveId" clId="{51C81AA3-5EAC-4F76-BE27-1C86928158A4}" dt="2023-10-06T08:01:02.294" v="1456" actId="478"/>
          <ac:spMkLst>
            <pc:docMk/>
            <pc:sldMk cId="3698989527" sldId="262"/>
            <ac:spMk id="2" creationId="{9B6C8928-180F-64B2-3427-202B8DA8670D}"/>
          </ac:spMkLst>
        </pc:spChg>
        <pc:spChg chg="mod">
          <ac:chgData name="MAKARA CHEA" userId="79882d7937d95ba0" providerId="LiveId" clId="{51C81AA3-5EAC-4F76-BE27-1C86928158A4}" dt="2023-10-06T08:01:36.464" v="1466" actId="27636"/>
          <ac:spMkLst>
            <pc:docMk/>
            <pc:sldMk cId="3698989527" sldId="262"/>
            <ac:spMk id="3" creationId="{087A2C86-0D7C-4FF4-497B-5D0CA79BC605}"/>
          </ac:spMkLst>
        </pc:spChg>
      </pc:sldChg>
      <pc:sldChg chg="add del">
        <pc:chgData name="MAKARA CHEA" userId="79882d7937d95ba0" providerId="LiveId" clId="{51C81AA3-5EAC-4F76-BE27-1C86928158A4}" dt="2023-10-06T07:56:41.542" v="1443" actId="47"/>
        <pc:sldMkLst>
          <pc:docMk/>
          <pc:sldMk cId="4124672661" sldId="262"/>
        </pc:sldMkLst>
      </pc:sldChg>
      <pc:sldChg chg="delSp modSp new mod">
        <pc:chgData name="MAKARA CHEA" userId="79882d7937d95ba0" providerId="LiveId" clId="{51C81AA3-5EAC-4F76-BE27-1C86928158A4}" dt="2023-10-06T08:03:43.067" v="1490" actId="2711"/>
        <pc:sldMkLst>
          <pc:docMk/>
          <pc:sldMk cId="2954897548" sldId="263"/>
        </pc:sldMkLst>
        <pc:spChg chg="del">
          <ac:chgData name="MAKARA CHEA" userId="79882d7937d95ba0" providerId="LiveId" clId="{51C81AA3-5EAC-4F76-BE27-1C86928158A4}" dt="2023-10-06T08:02:56.743" v="1468" actId="478"/>
          <ac:spMkLst>
            <pc:docMk/>
            <pc:sldMk cId="2954897548" sldId="263"/>
            <ac:spMk id="2" creationId="{042D64B0-1619-8C6C-97D1-FB199F6A3B4E}"/>
          </ac:spMkLst>
        </pc:spChg>
        <pc:spChg chg="mod">
          <ac:chgData name="MAKARA CHEA" userId="79882d7937d95ba0" providerId="LiveId" clId="{51C81AA3-5EAC-4F76-BE27-1C86928158A4}" dt="2023-10-06T08:03:43.067" v="1490" actId="2711"/>
          <ac:spMkLst>
            <pc:docMk/>
            <pc:sldMk cId="2954897548" sldId="263"/>
            <ac:spMk id="3" creationId="{D5269159-8F21-5D6D-492A-7077E6710182}"/>
          </ac:spMkLst>
        </pc:spChg>
      </pc:sldChg>
      <pc:sldChg chg="delSp modSp new mod">
        <pc:chgData name="MAKARA CHEA" userId="79882d7937d95ba0" providerId="LiveId" clId="{51C81AA3-5EAC-4F76-BE27-1C86928158A4}" dt="2023-10-06T08:03:31.032" v="1485" actId="2711"/>
        <pc:sldMkLst>
          <pc:docMk/>
          <pc:sldMk cId="1660934250" sldId="264"/>
        </pc:sldMkLst>
        <pc:spChg chg="del">
          <ac:chgData name="MAKARA CHEA" userId="79882d7937d95ba0" providerId="LiveId" clId="{51C81AA3-5EAC-4F76-BE27-1C86928158A4}" dt="2023-10-06T08:03:13.941" v="1475" actId="478"/>
          <ac:spMkLst>
            <pc:docMk/>
            <pc:sldMk cId="1660934250" sldId="264"/>
            <ac:spMk id="2" creationId="{DCBFEF80-9FF5-FC26-DFFA-E351C8BE0223}"/>
          </ac:spMkLst>
        </pc:spChg>
        <pc:spChg chg="mod">
          <ac:chgData name="MAKARA CHEA" userId="79882d7937d95ba0" providerId="LiveId" clId="{51C81AA3-5EAC-4F76-BE27-1C86928158A4}" dt="2023-10-06T08:03:31.032" v="1485" actId="2711"/>
          <ac:spMkLst>
            <pc:docMk/>
            <pc:sldMk cId="1660934250" sldId="264"/>
            <ac:spMk id="3" creationId="{BAC3599E-1D3D-C623-30FA-843553813B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41EE1D7-A658-4507-BCF0-3999525B94E0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6B0936D-0CFE-4056-AA5E-80080BBF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2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D748-BE46-E89E-B7AA-F271908D9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57A27-1700-EC3F-BB18-D6D9D07DB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7B20-AAF2-D004-3125-E63DC417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D9A-C794-4E61-95BB-F07BDB2091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21A8-1B28-6033-C743-F862D364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FB2AE-AC8D-BA1B-31F4-2A37252A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766B-7C76-4997-AB39-3709AF941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BA3-6E5E-B688-DE9A-EE82C3EF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1096-AF89-8840-0031-575B80B01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19A96-0FFA-4AE4-3A01-F42C438C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D9A-C794-4E61-95BB-F07BDB2091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D2492-396A-EACA-A22E-689892CC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57FD-BD92-960D-85C5-BE205F25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766B-7C76-4997-AB39-3709AF941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9B1DA-74CB-134C-FF31-1E871D7DF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576C-FF0F-62C4-4388-B01203590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52B5D-6EE9-54A6-49DE-C7A6AD98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D9A-C794-4E61-95BB-F07BDB2091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E62C-0485-2989-6851-04BDF6D8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5E5EE-3AE0-0813-EA69-3E8D0D71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766B-7C76-4997-AB39-3709AF941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EAC3-2B08-A704-B49A-03048412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48D8-5AEB-7238-D68A-A4C6013F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BD71-0367-8987-659E-5B327848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D9A-C794-4E61-95BB-F07BDB2091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60F5D-2EED-8483-4F2A-59A8B9FF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63F16-88DC-27E5-ABF8-FE264972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766B-7C76-4997-AB39-3709AF941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A681-F730-BB9D-AC23-CC6EAF14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6B64-BD68-092E-DF85-BF9AC66D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2D8A0-DA4E-F908-15E0-770AEAE4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D9A-C794-4E61-95BB-F07BDB2091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7003-8D24-D873-C0A8-EF3EA4E1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5296C-3E1D-27D8-4291-F0CC6063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766B-7C76-4997-AB39-3709AF941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9D77-F9C3-3B97-5A5B-AFBDD0BD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8229-37C3-9077-74BD-33E1934BE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41A19-026F-714F-38C9-DAD3787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3C15E-33A7-0640-D61E-38A1F6A9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D9A-C794-4E61-95BB-F07BDB2091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AB828-ADD8-05C4-C25A-22F01E22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0D4DB-8E95-11A9-92E0-B5556C40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766B-7C76-4997-AB39-3709AF941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1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F4E1-7BF7-307C-4332-DAA97A6F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642CB-BA96-EF73-DEF0-0D0EDAEA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F35DC-4D41-AADE-A1F5-D2A784A17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0EAB3-8096-7992-11AC-70D991D88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788AF-FC3B-5AC2-7C4C-241D763D8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92592-368D-4A39-7D9B-C82113E3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D9A-C794-4E61-95BB-F07BDB2091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05CBB-D2A9-095C-95BC-924D1CB5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97A5A-DDD4-E135-4347-15FDB991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766B-7C76-4997-AB39-3709AF941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3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4C30-012D-0544-1EB6-032D140B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1F6D6-DEEB-DC87-F8CC-58441A97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D9A-C794-4E61-95BB-F07BDB2091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7B520-9BB8-D1BF-81AB-DA5BBB3D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05953-BEB7-A8FB-CE64-27F1D22B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766B-7C76-4997-AB39-3709AF941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5214F-DAFC-A259-4B8A-FC99C612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D9A-C794-4E61-95BB-F07BDB2091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1DED3-149D-E520-5FC4-E5492921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5227A-6A01-2296-8D74-F89154AA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766B-7C76-4997-AB39-3709AF941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9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E055-30EF-A325-B910-59E63119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A2B6-5AA3-7E44-D848-487F990F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6FCDE-7F56-A4D5-8162-053048EFA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7CBA7-4B4E-B8A3-A985-DC19A15B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D9A-C794-4E61-95BB-F07BDB2091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6DFAE-4333-BC54-7310-83511DA2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A2B4-BDB9-DD3C-788C-38183639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766B-7C76-4997-AB39-3709AF941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8534-7599-3EEF-D525-C768E95A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C5869-D7DF-79B0-71DC-BD8EE16E6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E7D43-A969-070C-0958-EA5EF4057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972C-0C20-DEBC-4FD4-7432EF24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9D9A-C794-4E61-95BB-F07BDB2091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98B10-2146-4747-9528-293D2CA7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1BC74-08BD-7093-06B3-50C65CAF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766B-7C76-4997-AB39-3709AF941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3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3FD9B-92B0-7025-9CFD-2E15FEC1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1C61D-507C-5225-6B29-DFEAF3B40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72D6-204A-BA5A-7B93-A180598CF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09D9A-C794-4E61-95BB-F07BDB20917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FB4F2-0473-820F-1B71-678BEE8A8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1E17-D894-BC73-84E4-C6B60C14D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766B-7C76-4997-AB39-3709AF941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9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04518&amp;picture=damask-blue-wallpaper-backgroun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9624DB-D9AE-3752-846C-8CB3263739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C947C8-3AB0-9F40-233F-D9010028534F}"/>
              </a:ext>
            </a:extLst>
          </p:cNvPr>
          <p:cNvSpPr/>
          <p:nvPr/>
        </p:nvSpPr>
        <p:spPr>
          <a:xfrm>
            <a:off x="1692795" y="1715424"/>
            <a:ext cx="8453120" cy="27838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 to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A2E905-DCBE-2302-5035-0D5DAFD776F9}"/>
              </a:ext>
            </a:extLst>
          </p:cNvPr>
          <p:cNvSpPr/>
          <p:nvPr/>
        </p:nvSpPr>
        <p:spPr>
          <a:xfrm>
            <a:off x="419806" y="400776"/>
            <a:ext cx="2545977" cy="143435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 Makara</a:t>
            </a:r>
          </a:p>
        </p:txBody>
      </p:sp>
    </p:spTree>
    <p:extLst>
      <p:ext uri="{BB962C8B-B14F-4D97-AF65-F5344CB8AC3E}">
        <p14:creationId xmlns:p14="http://schemas.microsoft.com/office/powerpoint/2010/main" val="369381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B38FE4-51B6-CF37-F44C-07EFD35B3FF4}"/>
              </a:ext>
            </a:extLst>
          </p:cNvPr>
          <p:cNvSpPr/>
          <p:nvPr/>
        </p:nvSpPr>
        <p:spPr>
          <a:xfrm>
            <a:off x="432262" y="0"/>
            <a:ext cx="11139055" cy="1197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.VnCooper" panose="020B7200000000000000" pitchFamily="34" charset="0"/>
              </a:rPr>
              <a:t>Sample Space of an Experiment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B275A3-7890-9EB6-DB08-21CD5657188D}"/>
                  </a:ext>
                </a:extLst>
              </p:cNvPr>
              <p:cNvSpPr/>
              <p:nvPr/>
            </p:nvSpPr>
            <p:spPr>
              <a:xfrm>
                <a:off x="307571" y="1381990"/>
                <a:ext cx="11737571" cy="44057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Definition1: 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The sample space of an experiment, denoted by S, is the set of all possible outcomes of that experiment.</a:t>
                </a:r>
              </a:p>
              <a:p>
                <a:r>
                  <a:rPr lang="en-US" sz="2000" b="1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Definite 2: 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An Event is any collection (subset) of outcomes contained in the sample space S. Denoted,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1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r>
                  <a:rPr lang="en-US" sz="2000" b="1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Example: </a:t>
                </a:r>
                <a:r>
                  <a:rPr lang="en-US" sz="20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Consider an experiment in which each of three vehicles taking a particular freeway exit turns left (L) or right (R) at the end of the exist ramp. Then, the sample space is 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		S = {LLL, RLL, LRL, LLR, LRR, RLR, RRL, RRR}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The event that all the vehicles turn left ?  A ={LLL}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2.  The event that exactly one of the three vehicles turns right? B={RLL, LRL, LLR }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B275A3-7890-9EB6-DB08-21CD56571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71" y="1381990"/>
                <a:ext cx="11737571" cy="4405745"/>
              </a:xfrm>
              <a:prstGeom prst="rect">
                <a:avLst/>
              </a:prstGeom>
              <a:blipFill>
                <a:blip r:embed="rId2"/>
                <a:stretch>
                  <a:fillRect l="-4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16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2E9ABD4-2A1C-8F0D-4A99-3776D1C1E892}"/>
                  </a:ext>
                </a:extLst>
              </p:cNvPr>
              <p:cNvSpPr/>
              <p:nvPr/>
            </p:nvSpPr>
            <p:spPr>
              <a:xfrm>
                <a:off x="435032" y="1070264"/>
                <a:ext cx="11321935" cy="42041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dirty="0">
                    <a:latin typeface=".VnCentury Schoolbook" panose="020B7200000000000000" pitchFamily="34" charset="0"/>
                  </a:rPr>
                  <a:t>Definition 3: </a:t>
                </a:r>
              </a:p>
              <a:p>
                <a:endParaRPr lang="en-US" sz="2000" dirty="0">
                  <a:latin typeface=".VnCentury Schoolbook" panose="020B7200000000000000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000" dirty="0">
                    <a:latin typeface=".VnCentury Schoolbook" panose="020B7200000000000000" pitchFamily="34" charset="0"/>
                  </a:rPr>
                  <a:t>The complement of an event A,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000" dirty="0">
                    <a:latin typeface=".VnCentury Schoolbook" panose="020B7200000000000000" pitchFamily="34" charset="0"/>
                  </a:rPr>
                  <a:t>, is the set of all outcomes in S that are not contained in A. </a:t>
                </a:r>
              </a:p>
              <a:p>
                <a:r>
                  <a:rPr lang="en-US" sz="2000" dirty="0">
                    <a:latin typeface=".VnCentury Schoolbook" panose="020B7200000000000000" pitchFamily="34" charset="0"/>
                  </a:rPr>
                  <a:t>	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=∅ 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>
                  <a:latin typeface=".VnCentury Schoolbook" panose="020B7200000000000000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sz="2000" dirty="0">
                    <a:latin typeface=".VnCentury Schoolbook" panose="020B7200000000000000" pitchFamily="34" charset="0"/>
                  </a:rPr>
                  <a:t>The union of two events A and B, denoted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.VnCentury Schoolbook" panose="020B7200000000000000" pitchFamily="34" charset="0"/>
                  </a:rPr>
                  <a:t> and read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2000" dirty="0">
                    <a:latin typeface=".VnCentury Schoolbook" panose="020B7200000000000000" pitchFamily="34" charset="0"/>
                  </a:rPr>
                  <a:t> where,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latin typeface=".VnCentury Schoolbook" panose="020B7200000000000000" pitchFamily="34" charset="0"/>
                </a:endParaRPr>
              </a:p>
              <a:p>
                <a:r>
                  <a:rPr lang="en-US" sz="2000" dirty="0">
                    <a:latin typeface=".VnCentury Schoolbook" panose="020B7200000000000000" pitchFamily="34" charset="0"/>
                  </a:rPr>
                  <a:t>3. The intersection of two events A and B, denoted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.VnCentury Schoolbook" panose="020B7200000000000000" pitchFamily="34" charset="0"/>
                  </a:rPr>
                  <a:t> and read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"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“</m:t>
                    </m:r>
                  </m:oMath>
                </a14:m>
                <a:r>
                  <a:rPr lang="en-US" sz="2000" dirty="0">
                    <a:latin typeface=".VnCentury Schoolbook" panose="020B7200000000000000" pitchFamily="34" charset="0"/>
                  </a:rPr>
                  <a:t> 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latin typeface=".VnCentury Schoolbook" panose="020B7200000000000000" pitchFamily="34" charset="0"/>
                </a:endParaRPr>
              </a:p>
              <a:p>
                <a:r>
                  <a:rPr lang="en-US" sz="2000" dirty="0">
                    <a:latin typeface=".VnCentury Schoolbook" panose="020B7200000000000000" pitchFamily="34" charset="0"/>
                  </a:rPr>
                  <a:t>Definition 4: </a:t>
                </a:r>
              </a:p>
              <a:p>
                <a:r>
                  <a:rPr lang="en-US" sz="2000" dirty="0">
                    <a:latin typeface=".VnCentury Schoolbook" panose="020B7200000000000000" pitchFamily="34" charset="0"/>
                  </a:rPr>
                  <a:t>The null event, denoted by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>
                    <a:latin typeface=".VnCentury Schoolbook" panose="020B7200000000000000" pitchFamily="34" charset="0"/>
                  </a:rPr>
                  <a:t>, is the event consisting no outcomes. Two events A and B are said to be  mutually exclusive or disjoint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000" dirty="0">
                  <a:latin typeface=".VnCentury Schoolbook" panose="020B7200000000000000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2E9ABD4-2A1C-8F0D-4A99-3776D1C1E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32" y="1070264"/>
                <a:ext cx="11321935" cy="4204162"/>
              </a:xfrm>
              <a:prstGeom prst="rect">
                <a:avLst/>
              </a:prstGeom>
              <a:blipFill>
                <a:blip r:embed="rId4"/>
                <a:stretch>
                  <a:fillRect l="-484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33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FC04D21-4B13-6E94-C212-6DE15E62A3AD}"/>
                  </a:ext>
                </a:extLst>
              </p:cNvPr>
              <p:cNvSpPr/>
              <p:nvPr/>
            </p:nvSpPr>
            <p:spPr>
              <a:xfrm>
                <a:off x="1093694" y="663388"/>
                <a:ext cx="9744023" cy="55863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Properties, 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 be a sample space and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 Then ,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endParaRPr lang="en-US" sz="2400" b="0" dirty="0">
                  <a:latin typeface=".VnCentury Schoolbook" panose="020B7200000000000000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endParaRPr lang="en-US" sz="240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FC04D21-4B13-6E94-C212-6DE15E62A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94" y="663388"/>
                <a:ext cx="9744023" cy="5586398"/>
              </a:xfrm>
              <a:prstGeom prst="rect">
                <a:avLst/>
              </a:prstGeom>
              <a:blipFill>
                <a:blip r:embed="rId2"/>
                <a:stretch>
                  <a:fillRect l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45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2FEC75F-B6F8-C1B2-1572-D8CB098EB32D}"/>
                  </a:ext>
                </a:extLst>
              </p:cNvPr>
              <p:cNvSpPr/>
              <p:nvPr/>
            </p:nvSpPr>
            <p:spPr>
              <a:xfrm>
                <a:off x="218820" y="730623"/>
                <a:ext cx="11754359" cy="53967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endParaRPr lang="en-US" sz="160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endParaRPr lang="en-US" sz="160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Probability</a:t>
                </a:r>
                <a:r>
                  <a:rPr lang="en-US" i="1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Formula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𝑤𝑎𝑦𝑠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𝑒𝑣𝑒𝑛𝑒𝑡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𝑎𝑐𝑐𝑢𝑟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𝑜𝑢𝑡𝑐𝑜𝑚𝑒𝑠</m:t>
                          </m:r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r>
                  <a:rPr lang="en-US" i="1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Probability of Sample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algn="l"/>
                <a:r>
                  <a:rPr lang="en-US" i="1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Ex. </a:t>
                </a:r>
                <a:r>
                  <a:rPr lang="en-US" b="1" i="0" dirty="0">
                    <a:solidFill>
                      <a:srgbClr val="444444"/>
                    </a:solidFill>
                    <a:effectLst/>
                    <a:latin typeface="Poppins" panose="00000500000000000000" pitchFamily="2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6 pillows in a bed, 3 are red, 2 are yellow and 1 is blue. What is the probability of picking a yellow pillow?</a:t>
                </a:r>
              </a:p>
              <a:p>
                <a:pPr algn="l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The probability is equal to the number of yellow pillows in the bed divided by the total number of pillows, i.e. 2/6 = 1/3.</a:t>
                </a:r>
              </a:p>
              <a:p>
                <a:pPr algn="l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Question 1: Find the probability of ‘getting 3 on rolling a die’.</a:t>
                </a: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Space = S = {1, 2, 3, 4, 5, 6}</a:t>
                </a: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number of outcomes = n(S) = 6</a:t>
                </a: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 be the event of getting 3.</a:t>
                </a: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favourable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outcomes = n(A) = 1</a:t>
                </a: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 A  = {3}</a:t>
                </a: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Probability, P(A) = n(A)/n(S) = 1/6</a:t>
                </a: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P(getting 3 on rolling a die) = 1/6</a:t>
                </a:r>
              </a:p>
              <a:p>
                <a:pPr algn="l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r>
                  <a:rPr lang="en-US" sz="2400" i="1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 </a:t>
                </a:r>
              </a:p>
              <a:p>
                <a:endParaRPr lang="en-US" sz="2400" i="1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2FEC75F-B6F8-C1B2-1572-D8CB098EB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20" y="730623"/>
                <a:ext cx="11754359" cy="5396753"/>
              </a:xfrm>
              <a:prstGeom prst="rect">
                <a:avLst/>
              </a:prstGeom>
              <a:blipFill>
                <a:blip r:embed="rId2"/>
                <a:stretch>
                  <a:fillRect l="-415" t="-5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27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3D30C20-912F-8394-A54F-33A129E6A1A6}"/>
                  </a:ext>
                </a:extLst>
              </p:cNvPr>
              <p:cNvSpPr/>
              <p:nvPr/>
            </p:nvSpPr>
            <p:spPr>
              <a:xfrm>
                <a:off x="918556" y="937260"/>
                <a:ext cx="10108277" cy="532014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Theorem 1: 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 A. Then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𝑒𝑥𝑐𝑙𝑢𝑠𝑖𝑣𝑒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 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 A. A ad B are independent if and only if </a:t>
                </a:r>
              </a:p>
              <a:p>
                <a:r>
                  <a:rPr lang="en-US" sz="2400" b="0" dirty="0">
                    <a:solidFill>
                      <a:schemeClr val="tx1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If A and B are Dependent, then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.VnCentury Schoolbook" panose="020B7200000000000000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  <a:latin typeface=".VnCentury Schoolbook" panose="020B7200000000000000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3D30C20-912F-8394-A54F-33A129E6A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56" y="937260"/>
                <a:ext cx="10108277" cy="5320146"/>
              </a:xfrm>
              <a:prstGeom prst="rect">
                <a:avLst/>
              </a:prstGeom>
              <a:blipFill>
                <a:blip r:embed="rId2"/>
                <a:stretch>
                  <a:fillRect l="-904" b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2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2C86-0D7C-4FF4-497B-5D0CA79B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682"/>
            <a:ext cx="10515600" cy="5334281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2: Draw a random card from a pack of cards. What is the probability that the card drawn is a face card?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standard deck has 52 cards.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outcomes = n(S) = 52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E be the event of drawing a face card.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events = n(E) = 4 x 3 = 12 (considered Jack, Queen and King only)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Probability, P = Number of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Outcomes/Total Number of Outcomes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P(E) = n(E)/n(S)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12/52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3/13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P(the card drawn is a face card) = 3/13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9159-8F21-5D6D-492A-7077E671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76" y="376518"/>
            <a:ext cx="10941424" cy="5800445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on Probability with solutions: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 A coin is thrown 3 times .what is the probability that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atleast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head is obtained?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Sol: Sample space = [HHH, HHT, HTH, THH, TTH, THT, HTT, TTT]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ways = 2 × 2 × 2 = 8.  Fav. Cases = 7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(A) = 7/8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(of getting at least one head) = 1 – P (no head)⇒ 1 – (1/8) = 7/8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 Find the probability of getting a numbered card when a card is drawn from the pack of 52 cards.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Sol: Total Cards = 52. Numbered Cards = (2, 3, 4, 5, 6, 7, 8, 9, 10) 9 from each suit 4 × 9 = 36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(E) = 36/52 = 9/13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 There are 5 green 7 red balls. Two balls are selected one by one without replacement. Find the probability that first is green and second is red.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Sol: P (G) × P (R) = (5/12) x (7/11) = 35/132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9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599E-1D3D-C623-30FA-84355381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082"/>
            <a:ext cx="10515600" cy="5943881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4: What is the probability of getting a sum of 7 when two dice are thrown?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Sol:  Probability math - Total number of ways = 6 × 6 = 36 ways. Favorable cases = (1, 6) (6, 1) (2, 5) (5, 2) (3, 4) (4, 3) --- 6 ways. P (A) = 6/36 = 1/6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5: 1 card is drawn at random from the pack of 52 cards.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Find the Probability that it is an honor card.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It is a face card.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Sol: 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honor cards = (A, J, Q, K) 4 cards from each suits = 4 × 4 = 16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(honor card) = 16/52 = 4/13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face cards = (J,Q,K) 3 cards from each suit = 3 × 4 = 12 Cards.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(face Card) = 12/52 = 3/13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6: Two cards are drawn from the pack of 52 cards. Find the probability that both are diamonds or both are kings.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Sol: Total no. of ways = 52C2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I: Both are diamonds = 13C2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II: Both are kings = 4C2 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(both are diamonds or both are kings) = (13C2 + 4C2 ) / 52C2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3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1344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.VnCentury Schoolbook</vt:lpstr>
      <vt:lpstr>.VnCooper</vt:lpstr>
      <vt:lpstr>Arial</vt:lpstr>
      <vt:lpstr>Calibri</vt:lpstr>
      <vt:lpstr>Calibri Light</vt:lpstr>
      <vt:lpstr>Cambria Math</vt:lpstr>
      <vt:lpstr>Poppins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MAKARA CHEA</dc:creator>
  <cp:lastModifiedBy>MAKARA CHEA</cp:lastModifiedBy>
  <cp:revision>1</cp:revision>
  <cp:lastPrinted>2023-10-06T08:06:53Z</cp:lastPrinted>
  <dcterms:created xsi:type="dcterms:W3CDTF">2023-09-26T07:07:58Z</dcterms:created>
  <dcterms:modified xsi:type="dcterms:W3CDTF">2023-10-06T08:11:16Z</dcterms:modified>
</cp:coreProperties>
</file>