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A CHEA" userId="79882d7937d95ba0" providerId="LiveId" clId="{DDC57A77-287D-4C45-B396-B04F68DDC1ED}"/>
    <pc:docChg chg="undo custSel addSld modSld">
      <pc:chgData name="MAKARA CHEA" userId="79882d7937d95ba0" providerId="LiveId" clId="{DDC57A77-287D-4C45-B396-B04F68DDC1ED}" dt="2023-02-04T15:47:48.529" v="1741" actId="14100"/>
      <pc:docMkLst>
        <pc:docMk/>
      </pc:docMkLst>
      <pc:sldChg chg="delSp modSp new mod">
        <pc:chgData name="MAKARA CHEA" userId="79882d7937d95ba0" providerId="LiveId" clId="{DDC57A77-287D-4C45-B396-B04F68DDC1ED}" dt="2023-02-04T15:25:48.235" v="501" actId="20577"/>
        <pc:sldMkLst>
          <pc:docMk/>
          <pc:sldMk cId="4294093082" sldId="258"/>
        </pc:sldMkLst>
        <pc:spChg chg="del">
          <ac:chgData name="MAKARA CHEA" userId="79882d7937d95ba0" providerId="LiveId" clId="{DDC57A77-287D-4C45-B396-B04F68DDC1ED}" dt="2023-02-04T15:16:43.801" v="1" actId="478"/>
          <ac:spMkLst>
            <pc:docMk/>
            <pc:sldMk cId="4294093082" sldId="258"/>
            <ac:spMk id="2" creationId="{144620B9-D62D-3C41-BF40-4206701C0281}"/>
          </ac:spMkLst>
        </pc:spChg>
        <pc:spChg chg="mod">
          <ac:chgData name="MAKARA CHEA" userId="79882d7937d95ba0" providerId="LiveId" clId="{DDC57A77-287D-4C45-B396-B04F68DDC1ED}" dt="2023-02-04T15:25:48.235" v="501" actId="20577"/>
          <ac:spMkLst>
            <pc:docMk/>
            <pc:sldMk cId="4294093082" sldId="258"/>
            <ac:spMk id="3" creationId="{EF7608F7-49CA-73C6-8D3D-B2D968F59BEC}"/>
          </ac:spMkLst>
        </pc:spChg>
      </pc:sldChg>
      <pc:sldChg chg="delSp modSp new mod">
        <pc:chgData name="MAKARA CHEA" userId="79882d7937d95ba0" providerId="LiveId" clId="{DDC57A77-287D-4C45-B396-B04F68DDC1ED}" dt="2023-02-04T15:34:20.910" v="1104" actId="20577"/>
        <pc:sldMkLst>
          <pc:docMk/>
          <pc:sldMk cId="2546589927" sldId="259"/>
        </pc:sldMkLst>
        <pc:spChg chg="del">
          <ac:chgData name="MAKARA CHEA" userId="79882d7937d95ba0" providerId="LiveId" clId="{DDC57A77-287D-4C45-B396-B04F68DDC1ED}" dt="2023-02-04T15:26:01.985" v="503" actId="478"/>
          <ac:spMkLst>
            <pc:docMk/>
            <pc:sldMk cId="2546589927" sldId="259"/>
            <ac:spMk id="2" creationId="{E29F8BD1-B91B-9DA7-E458-EE237ADD4DED}"/>
          </ac:spMkLst>
        </pc:spChg>
        <pc:spChg chg="mod">
          <ac:chgData name="MAKARA CHEA" userId="79882d7937d95ba0" providerId="LiveId" clId="{DDC57A77-287D-4C45-B396-B04F68DDC1ED}" dt="2023-02-04T15:34:20.910" v="1104" actId="20577"/>
          <ac:spMkLst>
            <pc:docMk/>
            <pc:sldMk cId="2546589927" sldId="259"/>
            <ac:spMk id="3" creationId="{163B88E9-9A49-C19D-A154-8C0CFFA65782}"/>
          </ac:spMkLst>
        </pc:spChg>
      </pc:sldChg>
      <pc:sldChg chg="addSp delSp modSp new mod">
        <pc:chgData name="MAKARA CHEA" userId="79882d7937d95ba0" providerId="LiveId" clId="{DDC57A77-287D-4C45-B396-B04F68DDC1ED}" dt="2023-02-04T15:43:37.290" v="1736" actId="122"/>
        <pc:sldMkLst>
          <pc:docMk/>
          <pc:sldMk cId="3098317041" sldId="260"/>
        </pc:sldMkLst>
        <pc:spChg chg="del">
          <ac:chgData name="MAKARA CHEA" userId="79882d7937d95ba0" providerId="LiveId" clId="{DDC57A77-287D-4C45-B396-B04F68DDC1ED}" dt="2023-02-04T15:34:54.961" v="1106" actId="478"/>
          <ac:spMkLst>
            <pc:docMk/>
            <pc:sldMk cId="3098317041" sldId="260"/>
            <ac:spMk id="2" creationId="{F1641F00-8990-9C5B-416F-D422F0E6F582}"/>
          </ac:spMkLst>
        </pc:spChg>
        <pc:spChg chg="mod">
          <ac:chgData name="MAKARA CHEA" userId="79882d7937d95ba0" providerId="LiveId" clId="{DDC57A77-287D-4C45-B396-B04F68DDC1ED}" dt="2023-02-04T15:39:15.915" v="1514" actId="5793"/>
          <ac:spMkLst>
            <pc:docMk/>
            <pc:sldMk cId="3098317041" sldId="260"/>
            <ac:spMk id="3" creationId="{DF10007E-0276-B456-115E-FB2C44528711}"/>
          </ac:spMkLst>
        </pc:spChg>
        <pc:graphicFrameChg chg="add mod modGraphic">
          <ac:chgData name="MAKARA CHEA" userId="79882d7937d95ba0" providerId="LiveId" clId="{DDC57A77-287D-4C45-B396-B04F68DDC1ED}" dt="2023-02-04T15:43:37.290" v="1736" actId="122"/>
          <ac:graphicFrameMkLst>
            <pc:docMk/>
            <pc:sldMk cId="3098317041" sldId="260"/>
            <ac:graphicFrameMk id="4" creationId="{7CB7EC01-2E83-7452-EF50-0DEFFCABE449}"/>
          </ac:graphicFrameMkLst>
        </pc:graphicFrameChg>
      </pc:sldChg>
      <pc:sldChg chg="delSp modSp new mod">
        <pc:chgData name="MAKARA CHEA" userId="79882d7937d95ba0" providerId="LiveId" clId="{DDC57A77-287D-4C45-B396-B04F68DDC1ED}" dt="2023-02-04T15:47:48.529" v="1741" actId="14100"/>
        <pc:sldMkLst>
          <pc:docMk/>
          <pc:sldMk cId="2467746017" sldId="261"/>
        </pc:sldMkLst>
        <pc:spChg chg="del">
          <ac:chgData name="MAKARA CHEA" userId="79882d7937d95ba0" providerId="LiveId" clId="{DDC57A77-287D-4C45-B396-B04F68DDC1ED}" dt="2023-02-04T15:47:39.752" v="1738" actId="478"/>
          <ac:spMkLst>
            <pc:docMk/>
            <pc:sldMk cId="2467746017" sldId="261"/>
            <ac:spMk id="2" creationId="{A90793C9-6FC0-C655-D5A0-50F40F71A0EB}"/>
          </ac:spMkLst>
        </pc:spChg>
        <pc:spChg chg="mod">
          <ac:chgData name="MAKARA CHEA" userId="79882d7937d95ba0" providerId="LiveId" clId="{DDC57A77-287D-4C45-B396-B04F68DDC1ED}" dt="2023-02-04T15:47:48.529" v="1741" actId="14100"/>
          <ac:spMkLst>
            <pc:docMk/>
            <pc:sldMk cId="2467746017" sldId="261"/>
            <ac:spMk id="3" creationId="{96066392-5710-0378-B9C1-9A01CF8C97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87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7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5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9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937A-7171-4757-AFF7-5D22F8AC14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070-DACA-47D4-A418-561A689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FFB-7B9F-A967-B4E8-2FC83121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706896"/>
            <a:ext cx="9193508" cy="3214655"/>
          </a:xfrm>
        </p:spPr>
        <p:txBody>
          <a:bodyPr/>
          <a:lstStyle/>
          <a:p>
            <a:r>
              <a:rPr lang="en-US" dirty="0"/>
              <a:t>Chapter 6 : </a:t>
            </a:r>
            <a:r>
              <a:rPr lang="en-US" dirty="0" err="1"/>
              <a:t>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E9CEA-3EA5-A1F3-CE65-AF17C40D3DC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91226" y="367646"/>
                <a:ext cx="11143108" cy="649035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Introduction :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 methodology used for group  comparison is called the Analysis of Variance (ANOVA)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One way ANOVA or one factor ANOVA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observations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last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observation,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The mean of whole data set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..=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 sample variance are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respectively: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E9CEA-3EA5-A1F3-CE65-AF17C40D3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91226" y="367646"/>
                <a:ext cx="11143108" cy="6490353"/>
              </a:xfrm>
              <a:blipFill>
                <a:blip r:embed="rId2"/>
                <a:stretch>
                  <a:fillRect l="-602" t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608F7-49CA-73C6-8D3D-B2D968F59BE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414780"/>
                <a:ext cx="10363826" cy="537642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Total Sum of Square (SST): SST=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Treatment Sum of Square (</a:t>
                </a:r>
                <a:r>
                  <a:rPr lang="en-US" dirty="0" err="1"/>
                  <a:t>SSTr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Error Sum of Square(SSE):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Theorem : SST=</a:t>
                </a:r>
                <a:r>
                  <a:rPr lang="en-US" dirty="0" err="1"/>
                  <a:t>SStr</a:t>
                </a:r>
                <a:r>
                  <a:rPr lang="en-US" dirty="0"/>
                  <a:t> +SSE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Remark : CF=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SST=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SSTr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SSE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𝑆𝑆𝑇𝑟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608F7-49CA-73C6-8D3D-B2D968F59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414780"/>
                <a:ext cx="10363826" cy="5376420"/>
              </a:xfrm>
              <a:blipFill>
                <a:blip r:embed="rId2"/>
                <a:stretch>
                  <a:fillRect l="-647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B88E9-9A49-C19D-A154-8C0CFFA6578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98615" y="481731"/>
                <a:ext cx="10502086" cy="609817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Definition :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Mean square error of treatment (</a:t>
                </a:r>
                <a:r>
                  <a:rPr lang="en-US" dirty="0" err="1"/>
                  <a:t>MSTr</a:t>
                </a:r>
                <a:r>
                  <a:rPr lang="en-US" dirty="0"/>
                  <a:t>)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Mean square for error (MSE)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Theorem : Assume that the ANOVA assumptions are satisfied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𝑆𝑆𝑇𝑟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err="1"/>
                  <a:t>SSTr</a:t>
                </a:r>
                <a:r>
                  <a:rPr lang="en-US" dirty="0"/>
                  <a:t> and SSE are independent random variable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Theorem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𝑆𝑆𝑇𝑟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under the null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𝑀𝑆𝑇𝑟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B88E9-9A49-C19D-A154-8C0CFFA65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98615" y="481731"/>
                <a:ext cx="10502086" cy="6098178"/>
              </a:xfrm>
              <a:blipFill>
                <a:blip r:embed="rId2"/>
                <a:stretch>
                  <a:fillRect l="-754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007E-0276-B456-115E-FB2C4452871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386499"/>
                <a:ext cx="10963999" cy="624054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Theorem: Assume that the ANOVA assumption are satisfied. Then the statistic in single </a:t>
                </a:r>
                <a:r>
                  <a:rPr lang="en-US" dirty="0" err="1"/>
                  <a:t>factr</a:t>
                </a:r>
                <a:r>
                  <a:rPr lang="en-US" dirty="0"/>
                  <a:t> ANOVA if  F=</a:t>
                </a:r>
                <a:r>
                  <a:rPr lang="en-US" dirty="0" err="1"/>
                  <a:t>MSTr</a:t>
                </a:r>
                <a:r>
                  <a:rPr lang="en-US" dirty="0"/>
                  <a:t>/MSE.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, and the rejection region at the level of significance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using the test statistic value f, is given by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ANOVA Table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007E-0276-B456-115E-FB2C44528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386499"/>
                <a:ext cx="10963999" cy="6240543"/>
              </a:xfrm>
              <a:blipFill>
                <a:blip r:embed="rId2"/>
                <a:stretch>
                  <a:fillRect l="-612" t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CB7EC01-2E83-7452-EF50-0DEFFCABE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726023"/>
                  </p:ext>
                </p:extLst>
              </p:nvPr>
            </p:nvGraphicFramePr>
            <p:xfrm>
              <a:off x="405353" y="2687320"/>
              <a:ext cx="11397005" cy="311959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2279401">
                      <a:extLst>
                        <a:ext uri="{9D8B030D-6E8A-4147-A177-3AD203B41FA5}">
                          <a16:colId xmlns:a16="http://schemas.microsoft.com/office/drawing/2014/main" val="1825678680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4053561088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4149139664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3112291071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2452899401"/>
                        </a:ext>
                      </a:extLst>
                    </a:gridCol>
                  </a:tblGrid>
                  <a:tr h="8295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Source of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 of freedom (</a:t>
                          </a:r>
                          <a:r>
                            <a:rPr lang="en-US" dirty="0" err="1"/>
                            <a:t>df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Sum of 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statistic (f)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739390"/>
                      </a:ext>
                    </a:extLst>
                  </a:tr>
                  <a:tr h="763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SSTr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MSTr</a:t>
                          </a:r>
                          <a:r>
                            <a:rPr lang="en-US" dirty="0"/>
                            <a:t>=</a:t>
                          </a:r>
                          <a:r>
                            <a:rPr lang="en-US" dirty="0" err="1"/>
                            <a:t>SSTr</a:t>
                          </a:r>
                          <a:r>
                            <a:rPr lang="en-US" dirty="0"/>
                            <a:t>/m-1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MSTr</a:t>
                          </a:r>
                          <a:r>
                            <a:rPr lang="en-US" dirty="0"/>
                            <a:t>/MSE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564154"/>
                      </a:ext>
                    </a:extLst>
                  </a:tr>
                  <a:tr h="763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MSE=SSE/n-m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713604"/>
                      </a:ext>
                    </a:extLst>
                  </a:tr>
                  <a:tr h="763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6996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CB7EC01-2E83-7452-EF50-0DEFFCABE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726023"/>
                  </p:ext>
                </p:extLst>
              </p:nvPr>
            </p:nvGraphicFramePr>
            <p:xfrm>
              <a:off x="405353" y="2687320"/>
              <a:ext cx="11397005" cy="311959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2279401">
                      <a:extLst>
                        <a:ext uri="{9D8B030D-6E8A-4147-A177-3AD203B41FA5}">
                          <a16:colId xmlns:a16="http://schemas.microsoft.com/office/drawing/2014/main" val="1825678680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4053561088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4149139664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3112291071"/>
                        </a:ext>
                      </a:extLst>
                    </a:gridCol>
                    <a:gridCol w="2279401">
                      <a:extLst>
                        <a:ext uri="{9D8B030D-6E8A-4147-A177-3AD203B41FA5}">
                          <a16:colId xmlns:a16="http://schemas.microsoft.com/office/drawing/2014/main" val="2452899401"/>
                        </a:ext>
                      </a:extLst>
                    </a:gridCol>
                  </a:tblGrid>
                  <a:tr h="8295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Source of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 of freedom (</a:t>
                          </a:r>
                          <a:r>
                            <a:rPr lang="en-US" dirty="0" err="1"/>
                            <a:t>df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Sum of 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statistic (f)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739390"/>
                      </a:ext>
                    </a:extLst>
                  </a:tr>
                  <a:tr h="763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Treatments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67" t="-111905" r="-300802" b="-2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SSTr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MSTr</a:t>
                          </a:r>
                          <a:r>
                            <a:rPr lang="en-US" dirty="0"/>
                            <a:t>=</a:t>
                          </a:r>
                          <a:r>
                            <a:rPr lang="en-US" dirty="0" err="1"/>
                            <a:t>SSTr</a:t>
                          </a:r>
                          <a:r>
                            <a:rPr lang="en-US" dirty="0"/>
                            <a:t>/m-1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MSTr</a:t>
                          </a:r>
                          <a:r>
                            <a:rPr lang="en-US" dirty="0"/>
                            <a:t>/MSE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564154"/>
                      </a:ext>
                    </a:extLst>
                  </a:tr>
                  <a:tr h="763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67" t="-213600" r="-30080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MSE=SSE/n-m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713604"/>
                      </a:ext>
                    </a:extLst>
                  </a:tr>
                  <a:tr h="763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67" t="-311111" r="-30080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6996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83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6392-5710-0378-B9C1-9A01CF8C97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8" y="461914"/>
            <a:ext cx="11368726" cy="58257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4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</TotalTime>
  <Words>381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Cambria Math</vt:lpstr>
      <vt:lpstr>Rockwell</vt:lpstr>
      <vt:lpstr>Wingdings</vt:lpstr>
      <vt:lpstr>Damask</vt:lpstr>
      <vt:lpstr>Chapter 6 : AnOVA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: AnOVA</dc:title>
  <dc:creator>MAKARA CHEA</dc:creator>
  <cp:lastModifiedBy>MAKARA CHEA</cp:lastModifiedBy>
  <cp:revision>1</cp:revision>
  <dcterms:created xsi:type="dcterms:W3CDTF">2023-02-04T14:59:28Z</dcterms:created>
  <dcterms:modified xsi:type="dcterms:W3CDTF">2023-02-04T15:47:55Z</dcterms:modified>
</cp:coreProperties>
</file>