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677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A CHEA" userId="79882d7937d95ba0" providerId="LiveId" clId="{A1029E72-3049-4497-9BA3-3BA43813E490}"/>
    <pc:docChg chg="custSel addSld modSld">
      <pc:chgData name="MAKARA CHEA" userId="79882d7937d95ba0" providerId="LiveId" clId="{A1029E72-3049-4497-9BA3-3BA43813E490}" dt="2023-02-05T03:37:50.855" v="3013" actId="20577"/>
      <pc:docMkLst>
        <pc:docMk/>
      </pc:docMkLst>
      <pc:sldChg chg="modSp mod">
        <pc:chgData name="MAKARA CHEA" userId="79882d7937d95ba0" providerId="LiveId" clId="{A1029E72-3049-4497-9BA3-3BA43813E490}" dt="2023-02-04T17:52:40.801" v="643" actId="20577"/>
        <pc:sldMkLst>
          <pc:docMk/>
          <pc:sldMk cId="1191734469" sldId="262"/>
        </pc:sldMkLst>
        <pc:spChg chg="mod">
          <ac:chgData name="MAKARA CHEA" userId="79882d7937d95ba0" providerId="LiveId" clId="{A1029E72-3049-4497-9BA3-3BA43813E490}" dt="2023-02-04T17:52:40.801" v="643" actId="20577"/>
          <ac:spMkLst>
            <pc:docMk/>
            <pc:sldMk cId="1191734469" sldId="262"/>
            <ac:spMk id="3" creationId="{BB556CE0-2E42-F2AE-43EC-98C60C1C2116}"/>
          </ac:spMkLst>
        </pc:spChg>
      </pc:sldChg>
      <pc:sldChg chg="addSp delSp modSp new mod">
        <pc:chgData name="MAKARA CHEA" userId="79882d7937d95ba0" providerId="LiveId" clId="{A1029E72-3049-4497-9BA3-3BA43813E490}" dt="2023-02-04T18:09:42.450" v="1152" actId="255"/>
        <pc:sldMkLst>
          <pc:docMk/>
          <pc:sldMk cId="1189903375" sldId="263"/>
        </pc:sldMkLst>
        <pc:spChg chg="del">
          <ac:chgData name="MAKARA CHEA" userId="79882d7937d95ba0" providerId="LiveId" clId="{A1029E72-3049-4497-9BA3-3BA43813E490}" dt="2023-02-04T17:52:55.924" v="645" actId="478"/>
          <ac:spMkLst>
            <pc:docMk/>
            <pc:sldMk cId="1189903375" sldId="263"/>
            <ac:spMk id="2" creationId="{5ECDDCC7-42A9-D75A-ED64-7B76EC9031CF}"/>
          </ac:spMkLst>
        </pc:spChg>
        <pc:spChg chg="mod">
          <ac:chgData name="MAKARA CHEA" userId="79882d7937d95ba0" providerId="LiveId" clId="{A1029E72-3049-4497-9BA3-3BA43813E490}" dt="2023-02-04T17:55:44.682" v="689" actId="5793"/>
          <ac:spMkLst>
            <pc:docMk/>
            <pc:sldMk cId="1189903375" sldId="263"/>
            <ac:spMk id="3" creationId="{7D3B5AE6-40A1-C77A-7BE8-C9FCBB398685}"/>
          </ac:spMkLst>
        </pc:spChg>
        <pc:graphicFrameChg chg="add mod modGraphic">
          <ac:chgData name="MAKARA CHEA" userId="79882d7937d95ba0" providerId="LiveId" clId="{A1029E72-3049-4497-9BA3-3BA43813E490}" dt="2023-02-04T18:09:42.450" v="1152" actId="255"/>
          <ac:graphicFrameMkLst>
            <pc:docMk/>
            <pc:sldMk cId="1189903375" sldId="263"/>
            <ac:graphicFrameMk id="5" creationId="{F2F220C5-080E-83BA-5B17-CB0C6E902C3B}"/>
          </ac:graphicFrameMkLst>
        </pc:graphicFrameChg>
      </pc:sldChg>
      <pc:sldChg chg="addSp delSp modSp new mod">
        <pc:chgData name="MAKARA CHEA" userId="79882d7937d95ba0" providerId="LiveId" clId="{A1029E72-3049-4497-9BA3-3BA43813E490}" dt="2023-02-04T18:14:15.682" v="1163" actId="1076"/>
        <pc:sldMkLst>
          <pc:docMk/>
          <pc:sldMk cId="2111738047" sldId="264"/>
        </pc:sldMkLst>
        <pc:spChg chg="del">
          <ac:chgData name="MAKARA CHEA" userId="79882d7937d95ba0" providerId="LiveId" clId="{A1029E72-3049-4497-9BA3-3BA43813E490}" dt="2023-02-04T18:10:45.880" v="1154" actId="478"/>
          <ac:spMkLst>
            <pc:docMk/>
            <pc:sldMk cId="2111738047" sldId="264"/>
            <ac:spMk id="2" creationId="{B2899951-F294-BE9E-56FD-2B585789920C}"/>
          </ac:spMkLst>
        </pc:spChg>
        <pc:spChg chg="del mod">
          <ac:chgData name="MAKARA CHEA" userId="79882d7937d95ba0" providerId="LiveId" clId="{A1029E72-3049-4497-9BA3-3BA43813E490}" dt="2023-02-04T18:14:02.385" v="1159" actId="22"/>
          <ac:spMkLst>
            <pc:docMk/>
            <pc:sldMk cId="2111738047" sldId="264"/>
            <ac:spMk id="3" creationId="{DF6C4C9D-EDCE-D9C5-7074-7A6F34FA57F7}"/>
          </ac:spMkLst>
        </pc:spChg>
        <pc:picChg chg="add mod ord">
          <ac:chgData name="MAKARA CHEA" userId="79882d7937d95ba0" providerId="LiveId" clId="{A1029E72-3049-4497-9BA3-3BA43813E490}" dt="2023-02-04T18:14:15.682" v="1163" actId="1076"/>
          <ac:picMkLst>
            <pc:docMk/>
            <pc:sldMk cId="2111738047" sldId="264"/>
            <ac:picMk id="6" creationId="{898513EC-3FF6-797E-73E3-3B307877C978}"/>
          </ac:picMkLst>
        </pc:picChg>
      </pc:sldChg>
      <pc:sldChg chg="delSp modSp new mod">
        <pc:chgData name="MAKARA CHEA" userId="79882d7937d95ba0" providerId="LiveId" clId="{A1029E72-3049-4497-9BA3-3BA43813E490}" dt="2023-02-05T03:37:50.855" v="3013" actId="20577"/>
        <pc:sldMkLst>
          <pc:docMk/>
          <pc:sldMk cId="1482965457" sldId="265"/>
        </pc:sldMkLst>
        <pc:spChg chg="del">
          <ac:chgData name="MAKARA CHEA" userId="79882d7937d95ba0" providerId="LiveId" clId="{A1029E72-3049-4497-9BA3-3BA43813E490}" dt="2023-02-04T18:14:23.770" v="1165" actId="478"/>
          <ac:spMkLst>
            <pc:docMk/>
            <pc:sldMk cId="1482965457" sldId="265"/>
            <ac:spMk id="2" creationId="{9EBEA113-4F42-56F2-7E45-4564E9EA9CC3}"/>
          </ac:spMkLst>
        </pc:spChg>
        <pc:spChg chg="mod">
          <ac:chgData name="MAKARA CHEA" userId="79882d7937d95ba0" providerId="LiveId" clId="{A1029E72-3049-4497-9BA3-3BA43813E490}" dt="2023-02-05T03:37:50.855" v="3013" actId="20577"/>
          <ac:spMkLst>
            <pc:docMk/>
            <pc:sldMk cId="1482965457" sldId="265"/>
            <ac:spMk id="3" creationId="{03722993-D7D0-1C27-C126-7A38D96E3C7C}"/>
          </ac:spMkLst>
        </pc:spChg>
      </pc:sldChg>
      <pc:sldChg chg="addSp delSp modSp new mod">
        <pc:chgData name="MAKARA CHEA" userId="79882d7937d95ba0" providerId="LiveId" clId="{A1029E72-3049-4497-9BA3-3BA43813E490}" dt="2023-02-04T18:47:11.254" v="2260" actId="108"/>
        <pc:sldMkLst>
          <pc:docMk/>
          <pc:sldMk cId="1725382703" sldId="266"/>
        </pc:sldMkLst>
        <pc:spChg chg="del">
          <ac:chgData name="MAKARA CHEA" userId="79882d7937d95ba0" providerId="LiveId" clId="{A1029E72-3049-4497-9BA3-3BA43813E490}" dt="2023-02-04T18:41:16.538" v="2043" actId="478"/>
          <ac:spMkLst>
            <pc:docMk/>
            <pc:sldMk cId="1725382703" sldId="266"/>
            <ac:spMk id="2" creationId="{56E4A4B3-22FF-F761-4273-86DA45A72A7F}"/>
          </ac:spMkLst>
        </pc:spChg>
        <pc:spChg chg="mod">
          <ac:chgData name="MAKARA CHEA" userId="79882d7937d95ba0" providerId="LiveId" clId="{A1029E72-3049-4497-9BA3-3BA43813E490}" dt="2023-02-04T18:41:50.017" v="2068" actId="20577"/>
          <ac:spMkLst>
            <pc:docMk/>
            <pc:sldMk cId="1725382703" sldId="266"/>
            <ac:spMk id="3" creationId="{BD497A93-0349-3A28-F097-0BE1712C48FD}"/>
          </ac:spMkLst>
        </pc:spChg>
        <pc:graphicFrameChg chg="add mod modGraphic">
          <ac:chgData name="MAKARA CHEA" userId="79882d7937d95ba0" providerId="LiveId" clId="{A1029E72-3049-4497-9BA3-3BA43813E490}" dt="2023-02-04T18:47:11.254" v="2260" actId="108"/>
          <ac:graphicFrameMkLst>
            <pc:docMk/>
            <pc:sldMk cId="1725382703" sldId="266"/>
            <ac:graphicFrameMk id="5" creationId="{7FD3A9C2-DD96-FFAF-45FF-056683BE452F}"/>
          </ac:graphicFrameMkLst>
        </pc:graphicFrameChg>
      </pc:sldChg>
      <pc:sldChg chg="delSp modSp new mod">
        <pc:chgData name="MAKARA CHEA" userId="79882d7937d95ba0" providerId="LiveId" clId="{A1029E72-3049-4497-9BA3-3BA43813E490}" dt="2023-02-04T19:13:10.349" v="2910" actId="20577"/>
        <pc:sldMkLst>
          <pc:docMk/>
          <pc:sldMk cId="3599591708" sldId="267"/>
        </pc:sldMkLst>
        <pc:spChg chg="del">
          <ac:chgData name="MAKARA CHEA" userId="79882d7937d95ba0" providerId="LiveId" clId="{A1029E72-3049-4497-9BA3-3BA43813E490}" dt="2023-02-04T18:48:18.266" v="2262" actId="478"/>
          <ac:spMkLst>
            <pc:docMk/>
            <pc:sldMk cId="3599591708" sldId="267"/>
            <ac:spMk id="2" creationId="{8EF43CAB-5710-25EA-6889-ECE53AC99DD7}"/>
          </ac:spMkLst>
        </pc:spChg>
        <pc:spChg chg="mod">
          <ac:chgData name="MAKARA CHEA" userId="79882d7937d95ba0" providerId="LiveId" clId="{A1029E72-3049-4497-9BA3-3BA43813E490}" dt="2023-02-04T19:13:10.349" v="2910" actId="20577"/>
          <ac:spMkLst>
            <pc:docMk/>
            <pc:sldMk cId="3599591708" sldId="267"/>
            <ac:spMk id="3" creationId="{E36BD3DD-BE15-2983-3D04-86F644FAEA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O</a:t>
            </a:r>
            <a:r>
              <a:rPr lang="en-GB" sz="4400" dirty="0">
                <a:solidFill>
                  <a:schemeClr val="tx1"/>
                </a:solidFill>
              </a:rPr>
              <a:t>n</a:t>
            </a:r>
            <a:r>
              <a:rPr lang="en-gb" sz="4400" dirty="0">
                <a:solidFill>
                  <a:schemeClr val="tx1"/>
                </a:solidFill>
              </a:rPr>
              <a:t>e Way </a:t>
            </a:r>
            <a:r>
              <a:rPr lang="en-gb" sz="4400" dirty="0" err="1">
                <a:solidFill>
                  <a:schemeClr val="tx1"/>
                </a:solidFill>
              </a:rPr>
              <a:t>ANova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dirty="0">
                <a:solidFill>
                  <a:schemeClr val="tx1"/>
                </a:solidFill>
              </a:rPr>
              <a:t>ith example</a:t>
            </a:r>
          </a:p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repared by </a:t>
            </a:r>
            <a:r>
              <a:rPr lang="en-gb" dirty="0" err="1">
                <a:solidFill>
                  <a:schemeClr val="tx1"/>
                </a:solidFill>
              </a:rPr>
              <a:t>Chea</a:t>
            </a:r>
            <a:r>
              <a:rPr lang="en-gb" dirty="0">
                <a:solidFill>
                  <a:schemeClr val="tx1"/>
                </a:solidFill>
              </a:rPr>
              <a:t> Makara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56CE0-2E42-F2AE-43EC-98C60C1C2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93889"/>
                <a:ext cx="10058400" cy="535885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 </a:t>
                </a:r>
                <a:r>
                  <a:rPr lang="en-US" sz="2000" dirty="0">
                    <a:latin typeface="Rockwell" panose="02060603020205020403" pitchFamily="18" charset="0"/>
                  </a:rPr>
                  <a:t>Introduction: One way ANOVA or Single Factor ANOVA is testing of group population drawn from normal distribution with mean and variance are unknown ,but common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latin typeface="Rockwell" panose="02060603020205020403" pitchFamily="18" charset="0"/>
                  </a:rPr>
                  <a:t>. We wish to test the all equality mean of null hypotheses  against alternative hypotheses that said at least two of mean are different.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 </a:t>
                </a:r>
                <a:r>
                  <a:rPr lang="en-US" sz="2000" dirty="0">
                    <a:latin typeface="Rockwell" panose="02060603020205020403" pitchFamily="18" charset="0"/>
                  </a:rPr>
                  <a:t>You need to know all these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Treatment(\Between) Sum of Square (</a:t>
                </a:r>
                <a:r>
                  <a:rPr lang="en-US" sz="2000" dirty="0" err="1">
                    <a:latin typeface="Rockwell" panose="02060603020205020403" pitchFamily="18" charset="0"/>
                  </a:rPr>
                  <a:t>SSTr</a:t>
                </a:r>
                <a:r>
                  <a:rPr lang="en-US" sz="2000" dirty="0">
                    <a:latin typeface="Rockwell" panose="02060603020205020403" pitchFamily="18" charset="0"/>
                  </a:rPr>
                  <a:t>)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Error(\Within) of Sum of Square (SSE)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Total of Sum of Square (SST)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Mean Square for Treatment(</a:t>
                </a:r>
                <a:r>
                  <a:rPr lang="en-US" sz="2000" dirty="0" err="1">
                    <a:latin typeface="Rockwell" panose="02060603020205020403" pitchFamily="18" charset="0"/>
                  </a:rPr>
                  <a:t>MSTr</a:t>
                </a:r>
                <a:r>
                  <a:rPr lang="en-US" sz="2000" dirty="0">
                    <a:latin typeface="Rockwell" panose="02060603020205020403" pitchFamily="18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Mean Square for Error (MSE)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Degree of Freedom for each Sum of Square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F-Statistic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Rockwell" panose="02060603020205020403" pitchFamily="18" charset="0"/>
                  </a:rPr>
                  <a:t> Construct the ANOVA Table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56CE0-2E42-F2AE-43EC-98C60C1C2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93889"/>
                <a:ext cx="10058400" cy="5358855"/>
              </a:xfrm>
              <a:blipFill>
                <a:blip r:embed="rId2"/>
                <a:stretch>
                  <a:fillRect l="-424" t="-568"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535C-9C71-05D7-A355-AD41EC62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5AE6-40A1-C77A-7BE8-C9FCBB39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612742"/>
            <a:ext cx="10493604" cy="53400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latin typeface="Rockwell" panose="02060603020205020403" pitchFamily="18" charset="0"/>
              </a:rPr>
              <a:t>ANOVA table summarize </a:t>
            </a:r>
          </a:p>
          <a:p>
            <a:pPr marL="0" indent="0">
              <a:buNone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4AC1-7478-2D32-4104-47A20F22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F220C5-080E-83BA-5B17-CB0C6E902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329102"/>
                  </p:ext>
                </p:extLst>
              </p:nvPr>
            </p:nvGraphicFramePr>
            <p:xfrm>
              <a:off x="763572" y="1055802"/>
              <a:ext cx="10935090" cy="472292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291471">
                      <a:extLst>
                        <a:ext uri="{9D8B030D-6E8A-4147-A177-3AD203B41FA5}">
                          <a16:colId xmlns:a16="http://schemas.microsoft.com/office/drawing/2014/main" val="1695520569"/>
                        </a:ext>
                      </a:extLst>
                    </a:gridCol>
                    <a:gridCol w="1555423">
                      <a:extLst>
                        <a:ext uri="{9D8B030D-6E8A-4147-A177-3AD203B41FA5}">
                          <a16:colId xmlns:a16="http://schemas.microsoft.com/office/drawing/2014/main" val="3203449615"/>
                        </a:ext>
                      </a:extLst>
                    </a:gridCol>
                    <a:gridCol w="3638746">
                      <a:extLst>
                        <a:ext uri="{9D8B030D-6E8A-4147-A177-3AD203B41FA5}">
                          <a16:colId xmlns:a16="http://schemas.microsoft.com/office/drawing/2014/main" val="4099627107"/>
                        </a:ext>
                      </a:extLst>
                    </a:gridCol>
                    <a:gridCol w="2450969">
                      <a:extLst>
                        <a:ext uri="{9D8B030D-6E8A-4147-A177-3AD203B41FA5}">
                          <a16:colId xmlns:a16="http://schemas.microsoft.com/office/drawing/2014/main" val="2739693221"/>
                        </a:ext>
                      </a:extLst>
                    </a:gridCol>
                    <a:gridCol w="1998481">
                      <a:extLst>
                        <a:ext uri="{9D8B030D-6E8A-4147-A177-3AD203B41FA5}">
                          <a16:colId xmlns:a16="http://schemas.microsoft.com/office/drawing/2014/main" val="2754685832"/>
                        </a:ext>
                      </a:extLst>
                    </a:gridCol>
                  </a:tblGrid>
                  <a:tr h="791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Source of variation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Degree of freedom(</a:t>
                          </a:r>
                          <a:r>
                            <a:rPr lang="en-US" dirty="0" err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df</a:t>
                          </a:r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Sum of Squares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Mean Square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F-Statistic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94527"/>
                      </a:ext>
                    </a:extLst>
                  </a:tr>
                  <a:tr h="1310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Treatment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 m-1 </a:t>
                          </a:r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𝑆𝑆𝑇𝑟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600" b="0" i="1" smtClean="0">
                                                            <a:solidFill>
                                                              <a:schemeClr val="tx1">
                                                                <a:lumMod val="95000"/>
                                                                <a:lumOff val="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600" b="0" i="1" smtClean="0">
                                                            <a:solidFill>
                                                              <a:schemeClr val="tx1">
                                                                <a:lumMod val="95000"/>
                                                                <a:lumOff val="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𝑀𝑆𝑇𝑟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𝑆𝑆𝑇𝑟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𝑀𝑆𝑇𝑟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68377"/>
                      </a:ext>
                    </a:extLst>
                  </a:tr>
                  <a:tr h="1310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Error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 n-m 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600" b="0" i="1" smtClean="0">
                                                            <a:solidFill>
                                                              <a:schemeClr val="tx1">
                                                                <a:lumMod val="95000"/>
                                                                <a:lumOff val="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600" b="0" i="1" smtClean="0">
                                                            <a:solidFill>
                                                              <a:schemeClr val="tx1">
                                                                <a:lumMod val="95000"/>
                                                                <a:lumOff val="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4691741"/>
                      </a:ext>
                    </a:extLst>
                  </a:tr>
                  <a:tr h="1310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Total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 n-1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𝑆𝑆𝑇𝑟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𝑆𝑆𝐸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6796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F220C5-080E-83BA-5B17-CB0C6E902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329102"/>
                  </p:ext>
                </p:extLst>
              </p:nvPr>
            </p:nvGraphicFramePr>
            <p:xfrm>
              <a:off x="763572" y="1055802"/>
              <a:ext cx="10935090" cy="472292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291471">
                      <a:extLst>
                        <a:ext uri="{9D8B030D-6E8A-4147-A177-3AD203B41FA5}">
                          <a16:colId xmlns:a16="http://schemas.microsoft.com/office/drawing/2014/main" val="1695520569"/>
                        </a:ext>
                      </a:extLst>
                    </a:gridCol>
                    <a:gridCol w="1555423">
                      <a:extLst>
                        <a:ext uri="{9D8B030D-6E8A-4147-A177-3AD203B41FA5}">
                          <a16:colId xmlns:a16="http://schemas.microsoft.com/office/drawing/2014/main" val="3203449615"/>
                        </a:ext>
                      </a:extLst>
                    </a:gridCol>
                    <a:gridCol w="3638746">
                      <a:extLst>
                        <a:ext uri="{9D8B030D-6E8A-4147-A177-3AD203B41FA5}">
                          <a16:colId xmlns:a16="http://schemas.microsoft.com/office/drawing/2014/main" val="4099627107"/>
                        </a:ext>
                      </a:extLst>
                    </a:gridCol>
                    <a:gridCol w="2450969">
                      <a:extLst>
                        <a:ext uri="{9D8B030D-6E8A-4147-A177-3AD203B41FA5}">
                          <a16:colId xmlns:a16="http://schemas.microsoft.com/office/drawing/2014/main" val="2739693221"/>
                        </a:ext>
                      </a:extLst>
                    </a:gridCol>
                    <a:gridCol w="1998481">
                      <a:extLst>
                        <a:ext uri="{9D8B030D-6E8A-4147-A177-3AD203B41FA5}">
                          <a16:colId xmlns:a16="http://schemas.microsoft.com/office/drawing/2014/main" val="2754685832"/>
                        </a:ext>
                      </a:extLst>
                    </a:gridCol>
                  </a:tblGrid>
                  <a:tr h="791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Source of variation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Degree of freedom(</a:t>
                          </a:r>
                          <a:r>
                            <a:rPr lang="en-US" dirty="0" err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df</a:t>
                          </a:r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Sum of Squares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Mean Square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F-Statistic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94527"/>
                      </a:ext>
                    </a:extLst>
                  </a:tr>
                  <a:tr h="1310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Treatment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 m-1 </a:t>
                          </a:r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261" t="-62791" r="-122408" b="-20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174" t="-62791" r="-82090" b="-20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7561" t="-62791" r="-610" b="-20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8377"/>
                      </a:ext>
                    </a:extLst>
                  </a:tr>
                  <a:tr h="1310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Error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 n-m 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261" t="-162791" r="-122408" b="-10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174" t="-162791" r="-82090" b="-10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4691741"/>
                      </a:ext>
                    </a:extLst>
                  </a:tr>
                  <a:tr h="1310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Total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Rockwell" panose="02060603020205020403" pitchFamily="18" charset="0"/>
                            </a:rPr>
                            <a:t> n-1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261" t="-262791" r="-122408" b="-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Rockwell" panose="02060603020205020403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67964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8513EC-3FF6-797E-73E3-3B307877C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62" y="721150"/>
            <a:ext cx="9557380" cy="46342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055A-5970-802C-5458-4E7E9A50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22993-D7D0-1C27-C126-7A38D96E3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457200"/>
                <a:ext cx="11387579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Proof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=3 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and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=15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grand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>
                          <a:latin typeface="Rockwell" panose="02060603020205020403" pitchFamily="18" charset="0"/>
                        </a:rPr>
                        <m:t>mean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Rockwell" panose="02060603020205020403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800" b="0" i="0" dirty="0" smtClean="0">
                              <a:latin typeface="Rockwell" panose="02060603020205020403" pitchFamily="18" charset="0"/>
                            </a:rPr>
                            <m:t>X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1154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=76.93</m:t>
                      </m:r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93+…+92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=81.6,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88+…+58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=78.8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86+…+47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=70.4</m:t>
                      </m:r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>
                    <a:latin typeface="Rockwell" panose="02060603020205020403" pitchFamily="18" charset="0"/>
                  </a:rPr>
                  <a:t>Total Sum of Square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93−76.93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61−70.93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90−70.93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47−70.93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=3124.93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1800" b="0" dirty="0">
                    <a:latin typeface="Rockwell" panose="02060603020205020403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Error</a:t>
                </a:r>
                <a:r>
                  <a:rPr lang="en-US" sz="1800" b="0" dirty="0">
                    <a:latin typeface="Rockwell" panose="02060603020205020403" pitchFamily="18" charset="0"/>
                  </a:rPr>
                  <a:t> sum of squares: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93−81.6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92−81.6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88−78.8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58−78.8 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86−70.4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47−70.4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2785.2</m:t>
                    </m:r>
                  </m:oMath>
                </a14:m>
                <a:endParaRPr lang="en-US" sz="1800" b="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339.73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∎</m:t>
                      </m:r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𝑡𝑟𝑒𝑎𝑡𝑚𝑒𝑛𝑡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𝑆𝑆𝑇𝑟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339.73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=169.86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2785.2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15−3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=232.1</m:t>
                      </m:r>
                    </m:oMath>
                  </m:oMathPara>
                </a14:m>
                <a:endParaRPr lang="en-US" sz="1800" b="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𝑀𝑆𝑇𝑟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=0.73</m:t>
                    </m:r>
                  </m:oMath>
                </a14:m>
                <a:r>
                  <a:rPr lang="en-US" sz="1800" dirty="0">
                    <a:latin typeface="Rockwell" panose="02060603020205020403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22993-D7D0-1C27-C126-7A38D96E3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457200"/>
                <a:ext cx="11387579" cy="5943600"/>
              </a:xfrm>
              <a:blipFill>
                <a:blip r:embed="rId2"/>
                <a:stretch>
                  <a:fillRect l="-428" t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8E83-5352-3A1C-03E6-DC16228E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7A93-0349-3A28-F097-0BE1712C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584461"/>
            <a:ext cx="10916239" cy="58163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ANOVA table</a:t>
            </a:r>
          </a:p>
          <a:p>
            <a:pPr marL="0" indent="0">
              <a:buNone/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4F52-382B-30A9-CC58-B37D745F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FD3A9C2-DD96-FFAF-45FF-056683BE4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556069"/>
                  </p:ext>
                </p:extLst>
              </p:nvPr>
            </p:nvGraphicFramePr>
            <p:xfrm>
              <a:off x="961534" y="1456840"/>
              <a:ext cx="10312925" cy="4218096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085209">
                      <a:extLst>
                        <a:ext uri="{9D8B030D-6E8A-4147-A177-3AD203B41FA5}">
                          <a16:colId xmlns:a16="http://schemas.microsoft.com/office/drawing/2014/main" val="134665495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4273637866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3836474936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1408411909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3282672845"/>
                        </a:ext>
                      </a:extLst>
                    </a:gridCol>
                  </a:tblGrid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Source of Variation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 err="1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df</a:t>
                          </a:r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Sum of 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Mean 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79996"/>
                      </a:ext>
                    </a:extLst>
                  </a:tr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−1=2</m:t>
                                </m:r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 err="1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SSTr</a:t>
                          </a:r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=339.73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 err="1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MSTr</a:t>
                          </a:r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=169.86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0.73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565642"/>
                      </a:ext>
                    </a:extLst>
                  </a:tr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=15−3=12</m:t>
                                </m:r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SSE =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2785.2</m:t>
                              </m:r>
                            </m:oMath>
                          </a14:m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MSE=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232.1</m:t>
                              </m:r>
                            </m:oMath>
                          </a14:m>
                          <a:endParaRPr lang="en-US" sz="1500" b="1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500" b="1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400368"/>
                      </a:ext>
                    </a:extLst>
                  </a:tr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sz="15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−1=15−1=14</m:t>
                                </m:r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SST=</a:t>
                          </a:r>
                          <a14:m>
                            <m:oMath xmlns:m="http://schemas.openxmlformats.org/officeDocument/2006/math">
                              <m:r>
                                <a:rPr lang="en-US" sz="15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3124.93</m:t>
                              </m:r>
                            </m:oMath>
                          </a14:m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6524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FD3A9C2-DD96-FFAF-45FF-056683BE4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556069"/>
                  </p:ext>
                </p:extLst>
              </p:nvPr>
            </p:nvGraphicFramePr>
            <p:xfrm>
              <a:off x="961534" y="1456840"/>
              <a:ext cx="10312925" cy="4218096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085209">
                      <a:extLst>
                        <a:ext uri="{9D8B030D-6E8A-4147-A177-3AD203B41FA5}">
                          <a16:colId xmlns:a16="http://schemas.microsoft.com/office/drawing/2014/main" val="134665495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4273637866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3836474936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1408411909"/>
                        </a:ext>
                      </a:extLst>
                    </a:gridCol>
                    <a:gridCol w="2056929">
                      <a:extLst>
                        <a:ext uri="{9D8B030D-6E8A-4147-A177-3AD203B41FA5}">
                          <a16:colId xmlns:a16="http://schemas.microsoft.com/office/drawing/2014/main" val="3282672845"/>
                        </a:ext>
                      </a:extLst>
                    </a:gridCol>
                  </a:tblGrid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Source of Variation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 err="1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df</a:t>
                          </a:r>
                          <a:endParaRPr lang="en-US" sz="1500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Sum of 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Mean 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79996"/>
                      </a:ext>
                    </a:extLst>
                  </a:tr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79" t="-100000" r="-30059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kern="1200" dirty="0" err="1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SSTr</a:t>
                          </a:r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=339.73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 err="1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MSTr</a:t>
                          </a:r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=169.86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500" b="1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0.73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565642"/>
                      </a:ext>
                    </a:extLst>
                  </a:tr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79" t="-201156" r="-30059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9" t="-201156" r="-20059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374" t="-201156" r="-101187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500" b="1" kern="1200" dirty="0">
                            <a:solidFill>
                              <a:schemeClr val="tx1"/>
                            </a:solidFill>
                            <a:latin typeface="Rockwell" panose="02060603020205020403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400368"/>
                      </a:ext>
                    </a:extLst>
                  </a:tr>
                  <a:tr h="1054524">
                    <a:tc>
                      <a:txBody>
                        <a:bodyPr/>
                        <a:lstStyle/>
                        <a:p>
                          <a:r>
                            <a:rPr lang="en-US" sz="1500" kern="1200" dirty="0">
                              <a:solidFill>
                                <a:schemeClr val="tx1"/>
                              </a:solidFill>
                              <a:latin typeface="Rockwell" panose="02060603020205020403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79" t="-301156" r="-300592" b="-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9" t="-301156" r="-200592" b="-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6524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53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BD3DD-BE15-2983-3D04-86F644FAE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641023"/>
                <a:ext cx="10058400" cy="53117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sz="1800" dirty="0">
                    <a:latin typeface="Rockwell" panose="02060603020205020403" pitchFamily="18" charset="0"/>
                  </a:rPr>
                  <a:t>b). Make decision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𝑟𝑒𝑗𝑒𝑐𝑡𝑖𝑜𝑛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𝑅𝑅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0.05,2,12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≥3.89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=0.73≠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𝑑𝑒𝑐𝑖𝑑𝑒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𝑟𝑒𝑗𝑒𝑐𝑡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Rockwell" panose="02060603020205020403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Or we can find the P-value ,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P-value =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≥0.73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=0.502∼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2,12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Rockwell" panose="02060603020205020403" pitchFamily="18" charset="0"/>
                  </a:rPr>
                  <a:t>(Software)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Since p-value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Rockwell" panose="02060603020205020403" pitchFamily="18" charset="0"/>
                  </a:rPr>
                  <a:t>, failed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Therefore the mean score is not different.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BD3DD-BE15-2983-3D04-86F644FAE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641023"/>
                <a:ext cx="10058400" cy="5311721"/>
              </a:xfrm>
              <a:blipFill>
                <a:blip r:embed="rId2"/>
                <a:stretch>
                  <a:fillRect l="-485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EC2D-F69F-58A8-CE9E-AD1D5F87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{5DC02BFD-EDF7-4347-9EA0-A8E71262CD89}tf78438558_win32</Template>
  <TotalTime>105</TotalTime>
  <Words>449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Century Gothic</vt:lpstr>
      <vt:lpstr>Garamond</vt:lpstr>
      <vt:lpstr>Rockwell</vt:lpstr>
      <vt:lpstr>Wingdings</vt:lpstr>
      <vt:lpstr>SavonVTI</vt:lpstr>
      <vt:lpstr>One 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 ANova</dc:title>
  <dc:creator>MAKARA CHEA</dc:creator>
  <cp:lastModifiedBy>MAKARA CHEA</cp:lastModifiedBy>
  <cp:revision>1</cp:revision>
  <dcterms:created xsi:type="dcterms:W3CDTF">2023-02-04T17:34:45Z</dcterms:created>
  <dcterms:modified xsi:type="dcterms:W3CDTF">2023-02-05T03:37:55Z</dcterms:modified>
</cp:coreProperties>
</file>