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7.xml" ContentType="application/vnd.openxmlformats-officedocument.drawingml.diagramData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ARA CHEA" userId="79882d7937d95ba0" providerId="LiveId" clId="{0122565B-8C8A-4FCB-8C03-F62D6FC2251A}"/>
    <pc:docChg chg="undo custSel modSld">
      <pc:chgData name="MAKARA CHEA" userId="79882d7937d95ba0" providerId="LiveId" clId="{0122565B-8C8A-4FCB-8C03-F62D6FC2251A}" dt="2023-09-11T09:14:15.978" v="54" actId="14100"/>
      <pc:docMkLst>
        <pc:docMk/>
      </pc:docMkLst>
      <pc:sldChg chg="addSp modSp mod">
        <pc:chgData name="MAKARA CHEA" userId="79882d7937d95ba0" providerId="LiveId" clId="{0122565B-8C8A-4FCB-8C03-F62D6FC2251A}" dt="2023-09-11T09:09:59.670" v="28" actId="1076"/>
        <pc:sldMkLst>
          <pc:docMk/>
          <pc:sldMk cId="2405263336" sldId="256"/>
        </pc:sldMkLst>
        <pc:spChg chg="add mod">
          <ac:chgData name="MAKARA CHEA" userId="79882d7937d95ba0" providerId="LiveId" clId="{0122565B-8C8A-4FCB-8C03-F62D6FC2251A}" dt="2023-09-11T09:09:59.670" v="28" actId="1076"/>
          <ac:spMkLst>
            <pc:docMk/>
            <pc:sldMk cId="2405263336" sldId="256"/>
            <ac:spMk id="3" creationId="{3CCF93B3-5407-64DA-4283-9864D8882948}"/>
          </ac:spMkLst>
        </pc:spChg>
      </pc:sldChg>
      <pc:sldChg chg="modSp">
        <pc:chgData name="MAKARA CHEA" userId="79882d7937d95ba0" providerId="LiveId" clId="{0122565B-8C8A-4FCB-8C03-F62D6FC2251A}" dt="2023-09-11T09:10:51.721" v="36"/>
        <pc:sldMkLst>
          <pc:docMk/>
          <pc:sldMk cId="4114006079" sldId="257"/>
        </pc:sldMkLst>
        <pc:graphicFrameChg chg="mod">
          <ac:chgData name="MAKARA CHEA" userId="79882d7937d95ba0" providerId="LiveId" clId="{0122565B-8C8A-4FCB-8C03-F62D6FC2251A}" dt="2023-09-11T09:10:51.721" v="36"/>
          <ac:graphicFrameMkLst>
            <pc:docMk/>
            <pc:sldMk cId="4114006079" sldId="257"/>
            <ac:graphicFrameMk id="6" creationId="{6666BCF3-1D96-6649-3A35-326167B7B9FB}"/>
          </ac:graphicFrameMkLst>
        </pc:graphicFrameChg>
      </pc:sldChg>
      <pc:sldChg chg="modSp">
        <pc:chgData name="MAKARA CHEA" userId="79882d7937d95ba0" providerId="LiveId" clId="{0122565B-8C8A-4FCB-8C03-F62D6FC2251A}" dt="2023-09-11T09:12:05.228" v="38"/>
        <pc:sldMkLst>
          <pc:docMk/>
          <pc:sldMk cId="2771797368" sldId="261"/>
        </pc:sldMkLst>
        <pc:graphicFrameChg chg="mod">
          <ac:chgData name="MAKARA CHEA" userId="79882d7937d95ba0" providerId="LiveId" clId="{0122565B-8C8A-4FCB-8C03-F62D6FC2251A}" dt="2023-09-11T09:12:05.228" v="38"/>
          <ac:graphicFrameMkLst>
            <pc:docMk/>
            <pc:sldMk cId="2771797368" sldId="261"/>
            <ac:graphicFrameMk id="5" creationId="{84DFBBC3-88E7-C74C-1863-5E7139E639D6}"/>
          </ac:graphicFrameMkLst>
        </pc:graphicFrameChg>
      </pc:sldChg>
      <pc:sldChg chg="modSp mod">
        <pc:chgData name="MAKARA CHEA" userId="79882d7937d95ba0" providerId="LiveId" clId="{0122565B-8C8A-4FCB-8C03-F62D6FC2251A}" dt="2023-09-11T09:14:15.978" v="54" actId="14100"/>
        <pc:sldMkLst>
          <pc:docMk/>
          <pc:sldMk cId="1291374016" sldId="262"/>
        </pc:sldMkLst>
        <pc:graphicFrameChg chg="mod">
          <ac:chgData name="MAKARA CHEA" userId="79882d7937d95ba0" providerId="LiveId" clId="{0122565B-8C8A-4FCB-8C03-F62D6FC2251A}" dt="2023-09-11T09:14:15.978" v="54" actId="14100"/>
          <ac:graphicFrameMkLst>
            <pc:docMk/>
            <pc:sldMk cId="1291374016" sldId="262"/>
            <ac:graphicFrameMk id="4" creationId="{FA38E793-BC55-FF83-0B8C-BA70EF6A6CA1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image" Target="../media/image30.png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7BC10-AA59-4715-91EE-2E31417D642E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E6C977-E196-434A-9D1A-90412E083092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3200" dirty="0"/>
            <a:t>CI for population mean </a:t>
          </a:r>
        </a:p>
      </dgm:t>
    </dgm:pt>
    <dgm:pt modelId="{476F3E71-7831-4317-AF4A-FA35B49F753F}" type="parTrans" cxnId="{2145E8E1-D7C4-4D63-A0A9-8126A8012A8C}">
      <dgm:prSet/>
      <dgm:spPr/>
      <dgm:t>
        <a:bodyPr/>
        <a:lstStyle/>
        <a:p>
          <a:endParaRPr lang="en-US"/>
        </a:p>
      </dgm:t>
    </dgm:pt>
    <dgm:pt modelId="{5CFF38F9-9CB8-4899-919D-5BF005E92425}" type="sibTrans" cxnId="{2145E8E1-D7C4-4D63-A0A9-8126A8012A8C}">
      <dgm:prSet/>
      <dgm:spPr/>
      <dgm:t>
        <a:bodyPr/>
        <a:lstStyle/>
        <a:p>
          <a:endParaRPr lang="en-US"/>
        </a:p>
      </dgm:t>
    </dgm:pt>
    <dgm:pt modelId="{6C904195-F03E-483F-8749-848313AC68AB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z="3200" dirty="0"/>
            <a:t>CI for population variance</a:t>
          </a:r>
        </a:p>
      </dgm:t>
    </dgm:pt>
    <dgm:pt modelId="{722E6BC5-ADE8-414D-90E0-463BE892E211}" type="parTrans" cxnId="{B2B71032-81F7-4512-9332-36F4EABE79D5}">
      <dgm:prSet/>
      <dgm:spPr/>
      <dgm:t>
        <a:bodyPr/>
        <a:lstStyle/>
        <a:p>
          <a:endParaRPr lang="en-US"/>
        </a:p>
      </dgm:t>
    </dgm:pt>
    <dgm:pt modelId="{8410CBEE-72CF-42EC-BB5B-5439AE70EAE1}" type="sibTrans" cxnId="{B2B71032-81F7-4512-9332-36F4EABE79D5}">
      <dgm:prSet/>
      <dgm:spPr/>
      <dgm:t>
        <a:bodyPr/>
        <a:lstStyle/>
        <a:p>
          <a:endParaRPr lang="en-US"/>
        </a:p>
      </dgm:t>
    </dgm:pt>
    <dgm:pt modelId="{ED628205-DB92-49F9-BDF5-315AFAFA578A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320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CI for population proportion</a:t>
          </a:r>
        </a:p>
      </dgm:t>
    </dgm:pt>
    <dgm:pt modelId="{834ACFCE-3C84-4C29-A13E-62935742FFE8}" type="parTrans" cxnId="{40B868B5-ADB3-452E-8B60-49B33450E306}">
      <dgm:prSet/>
      <dgm:spPr/>
      <dgm:t>
        <a:bodyPr/>
        <a:lstStyle/>
        <a:p>
          <a:endParaRPr lang="en-US"/>
        </a:p>
      </dgm:t>
    </dgm:pt>
    <dgm:pt modelId="{8E57980F-194B-44E0-973D-763F37B7F443}" type="sibTrans" cxnId="{40B868B5-ADB3-452E-8B60-49B33450E306}">
      <dgm:prSet/>
      <dgm:spPr/>
      <dgm:t>
        <a:bodyPr/>
        <a:lstStyle/>
        <a:p>
          <a:endParaRPr lang="en-US"/>
        </a:p>
      </dgm:t>
    </dgm:pt>
    <dgm:pt modelId="{9732B5F3-2C71-4E79-AF9D-AB331F08D70D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3200" dirty="0"/>
            <a:t>Confidence Interval (CI)</a:t>
          </a:r>
        </a:p>
      </dgm:t>
    </dgm:pt>
    <dgm:pt modelId="{2431B4C2-F4EE-44A5-9AB6-0EC8B9B8B932}" type="sibTrans" cxnId="{3EF677B1-58FE-460D-9519-D1FA188487C2}">
      <dgm:prSet/>
      <dgm:spPr/>
      <dgm:t>
        <a:bodyPr/>
        <a:lstStyle/>
        <a:p>
          <a:endParaRPr lang="en-US"/>
        </a:p>
      </dgm:t>
    </dgm:pt>
    <dgm:pt modelId="{F4384CDD-2BA1-410B-BD56-0156C856CFE9}" type="parTrans" cxnId="{3EF677B1-58FE-460D-9519-D1FA188487C2}">
      <dgm:prSet/>
      <dgm:spPr/>
      <dgm:t>
        <a:bodyPr/>
        <a:lstStyle/>
        <a:p>
          <a:endParaRPr lang="en-US"/>
        </a:p>
      </dgm:t>
    </dgm:pt>
    <dgm:pt modelId="{247B2D12-2D8E-44FE-AC49-DA16B4D0907D}" type="pres">
      <dgm:prSet presAssocID="{CC07BC10-AA59-4715-91EE-2E31417D642E}" presName="composite" presStyleCnt="0">
        <dgm:presLayoutVars>
          <dgm:chMax val="1"/>
          <dgm:dir/>
          <dgm:resizeHandles val="exact"/>
        </dgm:presLayoutVars>
      </dgm:prSet>
      <dgm:spPr/>
    </dgm:pt>
    <dgm:pt modelId="{4455E9E4-C766-4309-8F79-242151CB9DCF}" type="pres">
      <dgm:prSet presAssocID="{9732B5F3-2C71-4E79-AF9D-AB331F08D70D}" presName="roof" presStyleLbl="dkBgShp" presStyleIdx="0" presStyleCnt="2" custScaleY="106888"/>
      <dgm:spPr/>
    </dgm:pt>
    <dgm:pt modelId="{910EDDEC-1FD1-47BD-81F8-B4ACC90160C0}" type="pres">
      <dgm:prSet presAssocID="{9732B5F3-2C71-4E79-AF9D-AB331F08D70D}" presName="pillars" presStyleCnt="0"/>
      <dgm:spPr/>
    </dgm:pt>
    <dgm:pt modelId="{645DE355-3E2D-4DA6-A674-A3E4321629B6}" type="pres">
      <dgm:prSet presAssocID="{9732B5F3-2C71-4E79-AF9D-AB331F08D70D}" presName="pillar1" presStyleLbl="node1" presStyleIdx="0" presStyleCnt="3" custScaleX="99601" custScaleY="99363" custLinFactNeighborX="327" custLinFactNeighborY="1577">
        <dgm:presLayoutVars>
          <dgm:bulletEnabled val="1"/>
        </dgm:presLayoutVars>
      </dgm:prSet>
      <dgm:spPr/>
    </dgm:pt>
    <dgm:pt modelId="{BEC67D98-8139-4451-862A-1EAE7D7BA915}" type="pres">
      <dgm:prSet presAssocID="{6C904195-F03E-483F-8749-848313AC68AB}" presName="pillarX" presStyleLbl="node1" presStyleIdx="1" presStyleCnt="3" custLinFactNeighborX="-304" custLinFactNeighborY="766">
        <dgm:presLayoutVars>
          <dgm:bulletEnabled val="1"/>
        </dgm:presLayoutVars>
      </dgm:prSet>
      <dgm:spPr/>
    </dgm:pt>
    <dgm:pt modelId="{506EA257-A21A-4CA8-B9B7-CB5CD78E63DF}" type="pres">
      <dgm:prSet presAssocID="{ED628205-DB92-49F9-BDF5-315AFAFA578A}" presName="pillarX" presStyleLbl="node1" presStyleIdx="2" presStyleCnt="3" custLinFactNeighborX="-609" custLinFactNeighborY="1022">
        <dgm:presLayoutVars>
          <dgm:bulletEnabled val="1"/>
        </dgm:presLayoutVars>
      </dgm:prSet>
      <dgm:spPr/>
    </dgm:pt>
    <dgm:pt modelId="{8AE98923-448D-43FD-8D0F-FEF3F60897A3}" type="pres">
      <dgm:prSet presAssocID="{9732B5F3-2C71-4E79-AF9D-AB331F08D70D}" presName="base" presStyleLbl="dkBgShp" presStyleIdx="1" presStyleCnt="2" custScaleY="47585"/>
      <dgm:spPr/>
    </dgm:pt>
  </dgm:ptLst>
  <dgm:cxnLst>
    <dgm:cxn modelId="{D6F02C27-D139-4743-80D6-FB6ED7167576}" type="presOf" srcId="{CC07BC10-AA59-4715-91EE-2E31417D642E}" destId="{247B2D12-2D8E-44FE-AC49-DA16B4D0907D}" srcOrd="0" destOrd="0" presId="urn:microsoft.com/office/officeart/2005/8/layout/hList3"/>
    <dgm:cxn modelId="{B2B71032-81F7-4512-9332-36F4EABE79D5}" srcId="{9732B5F3-2C71-4E79-AF9D-AB331F08D70D}" destId="{6C904195-F03E-483F-8749-848313AC68AB}" srcOrd="1" destOrd="0" parTransId="{722E6BC5-ADE8-414D-90E0-463BE892E211}" sibTransId="{8410CBEE-72CF-42EC-BB5B-5439AE70EAE1}"/>
    <dgm:cxn modelId="{C3BDCA40-0807-432A-A0A7-DBD6CCCE45E1}" type="presOf" srcId="{ED628205-DB92-49F9-BDF5-315AFAFA578A}" destId="{506EA257-A21A-4CA8-B9B7-CB5CD78E63DF}" srcOrd="0" destOrd="0" presId="urn:microsoft.com/office/officeart/2005/8/layout/hList3"/>
    <dgm:cxn modelId="{74526A55-CDAA-4B3E-A581-6DD327B55EB3}" type="presOf" srcId="{9732B5F3-2C71-4E79-AF9D-AB331F08D70D}" destId="{4455E9E4-C766-4309-8F79-242151CB9DCF}" srcOrd="0" destOrd="0" presId="urn:microsoft.com/office/officeart/2005/8/layout/hList3"/>
    <dgm:cxn modelId="{AA7AB68F-F386-4F23-A37F-14B6FEACFC2E}" type="presOf" srcId="{6C904195-F03E-483F-8749-848313AC68AB}" destId="{BEC67D98-8139-4451-862A-1EAE7D7BA915}" srcOrd="0" destOrd="0" presId="urn:microsoft.com/office/officeart/2005/8/layout/hList3"/>
    <dgm:cxn modelId="{3EF677B1-58FE-460D-9519-D1FA188487C2}" srcId="{CC07BC10-AA59-4715-91EE-2E31417D642E}" destId="{9732B5F3-2C71-4E79-AF9D-AB331F08D70D}" srcOrd="0" destOrd="0" parTransId="{F4384CDD-2BA1-410B-BD56-0156C856CFE9}" sibTransId="{2431B4C2-F4EE-44A5-9AB6-0EC8B9B8B932}"/>
    <dgm:cxn modelId="{40B868B5-ADB3-452E-8B60-49B33450E306}" srcId="{9732B5F3-2C71-4E79-AF9D-AB331F08D70D}" destId="{ED628205-DB92-49F9-BDF5-315AFAFA578A}" srcOrd="2" destOrd="0" parTransId="{834ACFCE-3C84-4C29-A13E-62935742FFE8}" sibTransId="{8E57980F-194B-44E0-973D-763F37B7F443}"/>
    <dgm:cxn modelId="{2145E8E1-D7C4-4D63-A0A9-8126A8012A8C}" srcId="{9732B5F3-2C71-4E79-AF9D-AB331F08D70D}" destId="{97E6C977-E196-434A-9D1A-90412E083092}" srcOrd="0" destOrd="0" parTransId="{476F3E71-7831-4317-AF4A-FA35B49F753F}" sibTransId="{5CFF38F9-9CB8-4899-919D-5BF005E92425}"/>
    <dgm:cxn modelId="{26FC70F2-F746-4C22-BA8C-526E079BC9FF}" type="presOf" srcId="{97E6C977-E196-434A-9D1A-90412E083092}" destId="{645DE355-3E2D-4DA6-A674-A3E4321629B6}" srcOrd="0" destOrd="0" presId="urn:microsoft.com/office/officeart/2005/8/layout/hList3"/>
    <dgm:cxn modelId="{0213CE75-7512-421F-9FA0-0D872C680D7E}" type="presParOf" srcId="{247B2D12-2D8E-44FE-AC49-DA16B4D0907D}" destId="{4455E9E4-C766-4309-8F79-242151CB9DCF}" srcOrd="0" destOrd="0" presId="urn:microsoft.com/office/officeart/2005/8/layout/hList3"/>
    <dgm:cxn modelId="{05E298C9-AC73-47AC-B741-DA142F370229}" type="presParOf" srcId="{247B2D12-2D8E-44FE-AC49-DA16B4D0907D}" destId="{910EDDEC-1FD1-47BD-81F8-B4ACC90160C0}" srcOrd="1" destOrd="0" presId="urn:microsoft.com/office/officeart/2005/8/layout/hList3"/>
    <dgm:cxn modelId="{0C00E491-DA6D-44A8-AC5B-68E9D8F96AF8}" type="presParOf" srcId="{910EDDEC-1FD1-47BD-81F8-B4ACC90160C0}" destId="{645DE355-3E2D-4DA6-A674-A3E4321629B6}" srcOrd="0" destOrd="0" presId="urn:microsoft.com/office/officeart/2005/8/layout/hList3"/>
    <dgm:cxn modelId="{25A573B2-88AD-4049-BB02-836215B0068B}" type="presParOf" srcId="{910EDDEC-1FD1-47BD-81F8-B4ACC90160C0}" destId="{BEC67D98-8139-4451-862A-1EAE7D7BA915}" srcOrd="1" destOrd="0" presId="urn:microsoft.com/office/officeart/2005/8/layout/hList3"/>
    <dgm:cxn modelId="{99F3591B-1B30-4705-B558-51E9332833D9}" type="presParOf" srcId="{910EDDEC-1FD1-47BD-81F8-B4ACC90160C0}" destId="{506EA257-A21A-4CA8-B9B7-CB5CD78E63DF}" srcOrd="2" destOrd="0" presId="urn:microsoft.com/office/officeart/2005/8/layout/hList3"/>
    <dgm:cxn modelId="{BFD732BF-83E8-4AB6-B664-FAB353D97ADE}" type="presParOf" srcId="{247B2D12-2D8E-44FE-AC49-DA16B4D0907D}" destId="{8AE98923-448D-43FD-8D0F-FEF3F60897A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C7861F-AF82-4FCF-A9CF-45D040E4B894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4B585-7F26-490E-99F1-417F39CD31C9}">
      <dgm:prSet phldrT="[Text]"/>
      <dgm:spPr/>
      <dgm:t>
        <a:bodyPr/>
        <a:lstStyle/>
        <a:p>
          <a:r>
            <a:rPr lang="en-US" dirty="0"/>
            <a:t>CI for population mean</a:t>
          </a:r>
        </a:p>
      </dgm:t>
    </dgm:pt>
    <dgm:pt modelId="{602CDE2D-9A95-4777-B733-B9104DD4905C}" type="parTrans" cxnId="{383A31DB-D219-46B5-80DA-88C83A5AF814}">
      <dgm:prSet/>
      <dgm:spPr/>
      <dgm:t>
        <a:bodyPr/>
        <a:lstStyle/>
        <a:p>
          <a:endParaRPr lang="en-US"/>
        </a:p>
      </dgm:t>
    </dgm:pt>
    <dgm:pt modelId="{B4FEC2CB-81B2-42DA-9EB2-1CC9C76A3BE3}" type="sibTrans" cxnId="{383A31DB-D219-46B5-80DA-88C83A5AF814}">
      <dgm:prSet/>
      <dgm:spPr/>
      <dgm:t>
        <a:bodyPr/>
        <a:lstStyle/>
        <a:p>
          <a:endParaRPr lang="en-US"/>
        </a:p>
      </dgm:t>
    </dgm:pt>
    <dgm:pt modelId="{75C0A62D-FE19-4B92-A6CF-1B41FFCB4568}">
      <dgm:prSet phldrT="[Text]"/>
      <dgm:spPr/>
      <dgm:t>
        <a:bodyPr/>
        <a:lstStyle/>
        <a:p>
          <a:r>
            <a:rPr lang="en-US" dirty="0"/>
            <a:t>Normal distribution</a:t>
          </a:r>
        </a:p>
      </dgm:t>
    </dgm:pt>
    <dgm:pt modelId="{C2CE0A4B-DCEE-4336-A8DE-EB21F12FDF92}" type="parTrans" cxnId="{85360F6A-DAC3-4DFF-9852-282768C0FCD5}">
      <dgm:prSet/>
      <dgm:spPr/>
      <dgm:t>
        <a:bodyPr/>
        <a:lstStyle/>
        <a:p>
          <a:endParaRPr lang="en-US"/>
        </a:p>
      </dgm:t>
    </dgm:pt>
    <dgm:pt modelId="{E04D1ADB-F501-47CE-96BC-28165539F515}" type="sibTrans" cxnId="{85360F6A-DAC3-4DFF-9852-282768C0FCD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9FBE978-93A8-4B44-A6E7-F121352B1635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d>
                    <m:d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e>
                  </m:d>
                  <m:r>
                    <a:rPr lang="en-US" b="0" i="1" smtClean="0">
                      <a:latin typeface="Cambria Math" panose="02040503050406030204" pitchFamily="18" charset="0"/>
                    </a:rPr>
                    <m:t>𝑖𝑠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𝑘𝑛𝑜𝑤𝑛</m:t>
                  </m:r>
                </m:oMath>
              </a14:m>
              <a:endParaRPr lang="en-US" dirty="0"/>
            </a:p>
          </dgm:t>
        </dgm:pt>
      </mc:Choice>
      <mc:Fallback xmlns="">
        <dgm:pt modelId="{69FBE978-93A8-4B44-A6E7-F121352B1635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:r>
                <a:rPr lang="en-US" b="0" i="0">
                  <a:latin typeface="Cambria Math" panose="02040503050406030204" pitchFamily="18" charset="0"/>
                </a:rPr>
                <a:t>𝜎^2  (𝑣𝑎𝑟𝑖𝑎𝑛𝑐𝑒)𝑖𝑠 𝑘𝑛𝑜𝑤𝑛</a:t>
              </a:r>
              <a:endParaRPr lang="en-US" dirty="0"/>
            </a:p>
          </dgm:t>
        </dgm:pt>
      </mc:Fallback>
    </mc:AlternateContent>
    <dgm:pt modelId="{18ECC608-2BAC-46CB-985E-22CB27CE4602}" type="parTrans" cxnId="{95DE734A-23EB-4AA2-94A5-D9868DA8683F}">
      <dgm:prSet/>
      <dgm:spPr/>
      <dgm:t>
        <a:bodyPr/>
        <a:lstStyle/>
        <a:p>
          <a:endParaRPr lang="en-US"/>
        </a:p>
      </dgm:t>
    </dgm:pt>
    <dgm:pt modelId="{83ED0F4F-A034-4489-880F-B884883FC3BD}" type="sibTrans" cxnId="{95DE734A-23EB-4AA2-94A5-D9868DA8683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D87C3F6-750C-4D12-9D5C-F34E8C16C0A1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𝑖𝑠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𝑢𝑛𝑘𝑛𝑜𝑤𝑛</m:t>
                  </m:r>
                </m:oMath>
              </a14:m>
              <a:endParaRPr lang="en-US" dirty="0"/>
            </a:p>
          </dgm:t>
        </dgm:pt>
      </mc:Choice>
      <mc:Fallback xmlns="">
        <dgm:pt modelId="{BD87C3F6-750C-4D12-9D5C-F34E8C16C0A1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:r>
                <a:rPr lang="en-US" b="0" i="0">
                  <a:latin typeface="Cambria Math" panose="02040503050406030204" pitchFamily="18" charset="0"/>
                </a:rPr>
                <a:t>𝜎^2  𝑖𝑠 𝑢𝑛𝑘𝑛𝑜𝑤𝑛</a:t>
              </a:r>
              <a:endParaRPr lang="en-US" dirty="0"/>
            </a:p>
          </dgm:t>
        </dgm:pt>
      </mc:Fallback>
    </mc:AlternateContent>
    <dgm:pt modelId="{9DEC7882-81F8-4F4B-AE8B-01A2DC751712}" type="parTrans" cxnId="{D5DFFF00-27F3-4933-A4FD-1FE86D795A9C}">
      <dgm:prSet/>
      <dgm:spPr/>
      <dgm:t>
        <a:bodyPr/>
        <a:lstStyle/>
        <a:p>
          <a:endParaRPr lang="en-US"/>
        </a:p>
      </dgm:t>
    </dgm:pt>
    <dgm:pt modelId="{59D33B27-0916-4CBA-962A-31DB846B1FC8}" type="sibTrans" cxnId="{D5DFFF00-27F3-4933-A4FD-1FE86D795A9C}">
      <dgm:prSet/>
      <dgm:spPr/>
      <dgm:t>
        <a:bodyPr/>
        <a:lstStyle/>
        <a:p>
          <a:endParaRPr lang="en-US"/>
        </a:p>
      </dgm:t>
    </dgm:pt>
    <dgm:pt modelId="{4183F51B-1004-49C5-B81A-F58D7C355D6E}">
      <dgm:prSet phldrT="[Text]"/>
      <dgm:spPr/>
      <dgm:t>
        <a:bodyPr/>
        <a:lstStyle/>
        <a:p>
          <a:r>
            <a:rPr lang="en-US" dirty="0"/>
            <a:t>Not normal distribution</a:t>
          </a:r>
        </a:p>
      </dgm:t>
    </dgm:pt>
    <dgm:pt modelId="{6C09DD03-7E9E-4C00-8E4D-D4AA1548B21D}" type="parTrans" cxnId="{3AAB984F-8442-4D94-91C2-7AADB88FD538}">
      <dgm:prSet/>
      <dgm:spPr/>
      <dgm:t>
        <a:bodyPr/>
        <a:lstStyle/>
        <a:p>
          <a:endParaRPr lang="en-US"/>
        </a:p>
      </dgm:t>
    </dgm:pt>
    <dgm:pt modelId="{61EA2E4E-3640-42E0-98EF-336A2DDF0B74}" type="sibTrans" cxnId="{3AAB984F-8442-4D94-91C2-7AADB88FD53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85E3F8A-E807-417C-9FBB-66B2602A50BE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m:oMathPara>
              </a14:m>
              <a:endParaRPr lang="en-US" sz="1600" dirty="0"/>
            </a:p>
          </dgm:t>
        </dgm:pt>
      </mc:Choice>
      <mc:Fallback xmlns="">
        <dgm:pt modelId="{B85E3F8A-E807-417C-9FBB-66B2602A50BE}">
          <dgm:prSet phldrT="[Text]" custT="1"/>
          <dgm:spPr/>
          <dgm:t>
            <a:bodyPr/>
            <a:lstStyle/>
            <a:p>
              <a:r>
                <a:rPr lang="en-US" sz="1600" b="0" i="0">
                  <a:latin typeface="Cambria Math" panose="02040503050406030204" pitchFamily="18" charset="0"/>
                </a:rPr>
                <a:t>𝐶𝐼=[𝑥 ̅±𝑧_(𝛼/2)  𝜎/√𝑛]</a:t>
              </a:r>
              <a:endParaRPr lang="en-US" sz="1600" dirty="0"/>
            </a:p>
          </dgm:t>
        </dgm:pt>
      </mc:Fallback>
    </mc:AlternateContent>
    <dgm:pt modelId="{BF02D7E0-7D6E-4D4C-ADAF-17A3886B55C9}" type="parTrans" cxnId="{FFADF9AB-6ED5-44FD-8F08-4DEA9D64B4DD}">
      <dgm:prSet/>
      <dgm:spPr/>
      <dgm:t>
        <a:bodyPr/>
        <a:lstStyle/>
        <a:p>
          <a:endParaRPr lang="en-US"/>
        </a:p>
      </dgm:t>
    </dgm:pt>
    <dgm:pt modelId="{F362ABB0-75CD-4964-878B-321B8D2FBE2B}" type="sibTrans" cxnId="{FFADF9AB-6ED5-44FD-8F08-4DEA9D64B4D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99CA4E3-DFA4-4904-814C-3DA5296750C5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 xmlns="">
        <dgm:pt modelId="{C99CA4E3-DFA4-4904-814C-3DA5296750C5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𝐶𝐼=[𝑥 ̅±𝑡_(𝛼/2,𝑛−1)  𝑆/√𝑛]</a:t>
              </a:r>
              <a:endParaRPr lang="en-US" dirty="0"/>
            </a:p>
          </dgm:t>
        </dgm:pt>
      </mc:Fallback>
    </mc:AlternateContent>
    <dgm:pt modelId="{EBE9B8EF-6626-4DC1-AE29-572D231804E6}" type="parTrans" cxnId="{3F37F129-9AE8-4092-BBA9-0C43C16AA2A5}">
      <dgm:prSet/>
      <dgm:spPr/>
      <dgm:t>
        <a:bodyPr/>
        <a:lstStyle/>
        <a:p>
          <a:endParaRPr lang="en-US"/>
        </a:p>
      </dgm:t>
    </dgm:pt>
    <dgm:pt modelId="{9F1ED398-7BF2-428D-A70F-DD802F42609E}" type="sibTrans" cxnId="{3F37F129-9AE8-4092-BBA9-0C43C16AA2A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C8C4E39-A709-49E5-A690-E179D8392C7A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𝑖𝑠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𝑘𝑛𝑜𝑤𝑛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𝑎𝑛𝑑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≥30</m:t>
                  </m:r>
                </m:oMath>
              </a14:m>
              <a:endParaRPr lang="en-US" dirty="0"/>
            </a:p>
          </dgm:t>
        </dgm:pt>
      </mc:Choice>
      <mc:Fallback xmlns="">
        <dgm:pt modelId="{EC8C4E39-A709-49E5-A690-E179D8392C7A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:r>
                <a:rPr lang="en-US" b="0" i="0">
                  <a:latin typeface="Cambria Math" panose="02040503050406030204" pitchFamily="18" charset="0"/>
                </a:rPr>
                <a:t>𝜎^2  𝑖𝑠 𝑘𝑛𝑜𝑤𝑛 𝑎𝑛𝑑 𝑛≥30</a:t>
              </a:r>
              <a:endParaRPr lang="en-US" dirty="0"/>
            </a:p>
          </dgm:t>
        </dgm:pt>
      </mc:Fallback>
    </mc:AlternateContent>
    <dgm:pt modelId="{3BAC4389-DA50-4819-85B4-4253164E2C14}" type="parTrans" cxnId="{9322F12E-BEC4-4056-943B-0889C0A9A208}">
      <dgm:prSet/>
      <dgm:spPr/>
      <dgm:t>
        <a:bodyPr/>
        <a:lstStyle/>
        <a:p>
          <a:endParaRPr lang="en-US"/>
        </a:p>
      </dgm:t>
    </dgm:pt>
    <dgm:pt modelId="{05737171-C21E-4F09-86E2-34626679FB3D}" type="sibTrans" cxnId="{9322F12E-BEC4-4056-943B-0889C0A9A20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8BB629E-5102-4EF5-8BE3-D39570729299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 xmlns="">
        <dgm:pt modelId="{58BB629E-5102-4EF5-8BE3-D39570729299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𝐶𝐼=[𝑥 ̅±𝑧_(𝛼/2)  𝜎/√𝑛]</a:t>
              </a:r>
              <a:endParaRPr lang="en-US" dirty="0"/>
            </a:p>
          </dgm:t>
        </dgm:pt>
      </mc:Fallback>
    </mc:AlternateContent>
    <dgm:pt modelId="{9A7839F8-C79D-4F33-A540-D0E10DAC0317}" type="parTrans" cxnId="{B469543A-A207-4FC5-8978-0831A9453CA4}">
      <dgm:prSet/>
      <dgm:spPr/>
      <dgm:t>
        <a:bodyPr/>
        <a:lstStyle/>
        <a:p>
          <a:endParaRPr lang="en-US"/>
        </a:p>
      </dgm:t>
    </dgm:pt>
    <dgm:pt modelId="{7C4FD291-E334-4872-A597-77DFD4180881}" type="sibTrans" cxnId="{B469543A-A207-4FC5-8978-0831A9453CA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5259C09-DEC9-4A51-B95C-61EBFD44B2C7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𝑖𝑠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𝑢𝑛𝑘𝑛𝑜𝑤𝑛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𝑎𝑛𝑑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𝑛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≥30</m:t>
                  </m:r>
                </m:oMath>
              </a14:m>
              <a:endParaRPr lang="en-US" dirty="0"/>
            </a:p>
          </dgm:t>
        </dgm:pt>
      </mc:Choice>
      <mc:Fallback xmlns="">
        <dgm:pt modelId="{B5259C09-DEC9-4A51-B95C-61EBFD44B2C7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:r>
                <a:rPr lang="en-US" b="0" i="0">
                  <a:latin typeface="Cambria Math" panose="02040503050406030204" pitchFamily="18" charset="0"/>
                </a:rPr>
                <a:t>𝜎^2  𝑖𝑠 𝑢𝑛𝑘𝑛𝑜𝑤𝑛 𝑎𝑛𝑑 𝑛≥30</a:t>
              </a:r>
              <a:endParaRPr lang="en-US" dirty="0"/>
            </a:p>
          </dgm:t>
        </dgm:pt>
      </mc:Fallback>
    </mc:AlternateContent>
    <dgm:pt modelId="{60D4424D-78B8-47C8-9874-54EBCC9237BC}" type="parTrans" cxnId="{781687ED-D76A-44A5-9E1B-9211557368B6}">
      <dgm:prSet/>
      <dgm:spPr/>
      <dgm:t>
        <a:bodyPr/>
        <a:lstStyle/>
        <a:p>
          <a:endParaRPr lang="en-US"/>
        </a:p>
      </dgm:t>
    </dgm:pt>
    <dgm:pt modelId="{BC67EA12-EEB6-43B0-ACF5-C58202355F32}" type="sibTrans" cxnId="{781687ED-D76A-44A5-9E1B-9211557368B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FCD4797-EA59-4284-B298-7B80E7001797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m:oMathPara>
              </a14:m>
              <a:endParaRPr lang="en-US" dirty="0"/>
            </a:p>
          </dgm:t>
        </dgm:pt>
      </mc:Choice>
      <mc:Fallback xmlns="">
        <dgm:pt modelId="{9FCD4797-EA59-4284-B298-7B80E7001797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𝐶𝐼=[𝑥 ̅±𝑧_(𝛼/2)  𝑆/√𝑛]</a:t>
              </a:r>
              <a:endParaRPr lang="en-US" dirty="0"/>
            </a:p>
          </dgm:t>
        </dgm:pt>
      </mc:Fallback>
    </mc:AlternateContent>
    <dgm:pt modelId="{56A2636F-8B55-4B04-9082-41E42301BA7B}" type="parTrans" cxnId="{D1D6D34C-212B-4B8A-973B-CAABDBD2BDEA}">
      <dgm:prSet/>
      <dgm:spPr/>
      <dgm:t>
        <a:bodyPr/>
        <a:lstStyle/>
        <a:p>
          <a:endParaRPr lang="en-US"/>
        </a:p>
      </dgm:t>
    </dgm:pt>
    <dgm:pt modelId="{9E104E25-E8E5-4A8C-8A28-BFE9D52E7A34}" type="sibTrans" cxnId="{D1D6D34C-212B-4B8A-973B-CAABDBD2BDEA}">
      <dgm:prSet/>
      <dgm:spPr/>
      <dgm:t>
        <a:bodyPr/>
        <a:lstStyle/>
        <a:p>
          <a:endParaRPr lang="en-US"/>
        </a:p>
      </dgm:t>
    </dgm:pt>
    <dgm:pt modelId="{DA6BE5E6-0765-4B48-B6F2-5DB323B6EF99}" type="pres">
      <dgm:prSet presAssocID="{A8C7861F-AF82-4FCF-A9CF-45D040E4B89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E74754-E705-44BA-9FD9-DB2444B93A1E}" type="pres">
      <dgm:prSet presAssocID="{A8C7861F-AF82-4FCF-A9CF-45D040E4B894}" presName="hierFlow" presStyleCnt="0"/>
      <dgm:spPr/>
    </dgm:pt>
    <dgm:pt modelId="{E29C260A-9753-4D29-8A1D-2D7AD551E7DD}" type="pres">
      <dgm:prSet presAssocID="{A8C7861F-AF82-4FCF-A9CF-45D040E4B89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ADC5D46-5A3C-4CB9-8BE6-2A90F070970E}" type="pres">
      <dgm:prSet presAssocID="{4384B585-7F26-490E-99F1-417F39CD31C9}" presName="Name17" presStyleCnt="0"/>
      <dgm:spPr/>
    </dgm:pt>
    <dgm:pt modelId="{BF3C5FC4-89A9-40AC-BB07-B8B07CD9EBFD}" type="pres">
      <dgm:prSet presAssocID="{4384B585-7F26-490E-99F1-417F39CD31C9}" presName="level1Shape" presStyleLbl="node0" presStyleIdx="0" presStyleCnt="1">
        <dgm:presLayoutVars>
          <dgm:chPref val="3"/>
        </dgm:presLayoutVars>
      </dgm:prSet>
      <dgm:spPr/>
    </dgm:pt>
    <dgm:pt modelId="{AEAE2899-77D5-467D-82C7-CDFE458F38FA}" type="pres">
      <dgm:prSet presAssocID="{4384B585-7F26-490E-99F1-417F39CD31C9}" presName="hierChild2" presStyleCnt="0"/>
      <dgm:spPr/>
    </dgm:pt>
    <dgm:pt modelId="{91FCEA35-5DF4-4DD4-83F4-83F14813D381}" type="pres">
      <dgm:prSet presAssocID="{C2CE0A4B-DCEE-4336-A8DE-EB21F12FDF92}" presName="Name25" presStyleLbl="parChTrans1D2" presStyleIdx="0" presStyleCnt="2"/>
      <dgm:spPr/>
    </dgm:pt>
    <dgm:pt modelId="{C32A98DA-FC09-47F7-8F08-26B3F14DCC90}" type="pres">
      <dgm:prSet presAssocID="{C2CE0A4B-DCEE-4336-A8DE-EB21F12FDF92}" presName="connTx" presStyleLbl="parChTrans1D2" presStyleIdx="0" presStyleCnt="2"/>
      <dgm:spPr/>
    </dgm:pt>
    <dgm:pt modelId="{47B9FBD9-CCDB-4468-9B74-16A83345C203}" type="pres">
      <dgm:prSet presAssocID="{75C0A62D-FE19-4B92-A6CF-1B41FFCB4568}" presName="Name30" presStyleCnt="0"/>
      <dgm:spPr/>
    </dgm:pt>
    <dgm:pt modelId="{161CF3A9-3ADA-4773-9B40-E6F540585D85}" type="pres">
      <dgm:prSet presAssocID="{75C0A62D-FE19-4B92-A6CF-1B41FFCB4568}" presName="level2Shape" presStyleLbl="node2" presStyleIdx="0" presStyleCnt="2"/>
      <dgm:spPr/>
    </dgm:pt>
    <dgm:pt modelId="{D2A453ED-4BC9-48A4-8D79-BF592D668C20}" type="pres">
      <dgm:prSet presAssocID="{75C0A62D-FE19-4B92-A6CF-1B41FFCB4568}" presName="hierChild3" presStyleCnt="0"/>
      <dgm:spPr/>
    </dgm:pt>
    <dgm:pt modelId="{CB33FED6-D4B8-4458-9DAE-A02F9650460B}" type="pres">
      <dgm:prSet presAssocID="{18ECC608-2BAC-46CB-985E-22CB27CE4602}" presName="Name25" presStyleLbl="parChTrans1D3" presStyleIdx="0" presStyleCnt="4"/>
      <dgm:spPr/>
    </dgm:pt>
    <dgm:pt modelId="{05560ADD-CDF0-49CA-8F63-AD4E4577C1BA}" type="pres">
      <dgm:prSet presAssocID="{18ECC608-2BAC-46CB-985E-22CB27CE4602}" presName="connTx" presStyleLbl="parChTrans1D3" presStyleIdx="0" presStyleCnt="4"/>
      <dgm:spPr/>
    </dgm:pt>
    <dgm:pt modelId="{45571BD2-79C6-4A6A-AD0F-487517E6D2B3}" type="pres">
      <dgm:prSet presAssocID="{69FBE978-93A8-4B44-A6E7-F121352B1635}" presName="Name30" presStyleCnt="0"/>
      <dgm:spPr/>
    </dgm:pt>
    <dgm:pt modelId="{40FBD90D-B06C-4B27-92FF-9B6237BA53D6}" type="pres">
      <dgm:prSet presAssocID="{69FBE978-93A8-4B44-A6E7-F121352B1635}" presName="level2Shape" presStyleLbl="node3" presStyleIdx="0" presStyleCnt="4"/>
      <dgm:spPr/>
    </dgm:pt>
    <dgm:pt modelId="{BB5F960E-7D32-48F9-94C4-7FF0E73DDA42}" type="pres">
      <dgm:prSet presAssocID="{69FBE978-93A8-4B44-A6E7-F121352B1635}" presName="hierChild3" presStyleCnt="0"/>
      <dgm:spPr/>
    </dgm:pt>
    <dgm:pt modelId="{A199177F-ED90-49C6-86D0-A44FDCF00488}" type="pres">
      <dgm:prSet presAssocID="{BF02D7E0-7D6E-4D4C-ADAF-17A3886B55C9}" presName="Name25" presStyleLbl="parChTrans1D4" presStyleIdx="0" presStyleCnt="4"/>
      <dgm:spPr/>
    </dgm:pt>
    <dgm:pt modelId="{9018EB5B-82BC-498D-8BD5-11C39B7C02D3}" type="pres">
      <dgm:prSet presAssocID="{BF02D7E0-7D6E-4D4C-ADAF-17A3886B55C9}" presName="connTx" presStyleLbl="parChTrans1D4" presStyleIdx="0" presStyleCnt="4"/>
      <dgm:spPr/>
    </dgm:pt>
    <dgm:pt modelId="{4A92737F-2293-4E40-80E7-540EDB9D1618}" type="pres">
      <dgm:prSet presAssocID="{B85E3F8A-E807-417C-9FBB-66B2602A50BE}" presName="Name30" presStyleCnt="0"/>
      <dgm:spPr/>
    </dgm:pt>
    <dgm:pt modelId="{32895C69-4A93-4627-A4FB-7B578DBBF874}" type="pres">
      <dgm:prSet presAssocID="{B85E3F8A-E807-417C-9FBB-66B2602A50BE}" presName="level2Shape" presStyleLbl="node4" presStyleIdx="0" presStyleCnt="4"/>
      <dgm:spPr/>
    </dgm:pt>
    <dgm:pt modelId="{B5DD63FB-E68A-4733-8B1D-63E21A05BB43}" type="pres">
      <dgm:prSet presAssocID="{B85E3F8A-E807-417C-9FBB-66B2602A50BE}" presName="hierChild3" presStyleCnt="0"/>
      <dgm:spPr/>
    </dgm:pt>
    <dgm:pt modelId="{6CDC5DCA-4200-4963-B274-5C2ED817ED6E}" type="pres">
      <dgm:prSet presAssocID="{9DEC7882-81F8-4F4B-AE8B-01A2DC751712}" presName="Name25" presStyleLbl="parChTrans1D3" presStyleIdx="1" presStyleCnt="4"/>
      <dgm:spPr/>
    </dgm:pt>
    <dgm:pt modelId="{FBCCD233-2EEE-4C57-B272-C9B43F40EB94}" type="pres">
      <dgm:prSet presAssocID="{9DEC7882-81F8-4F4B-AE8B-01A2DC751712}" presName="connTx" presStyleLbl="parChTrans1D3" presStyleIdx="1" presStyleCnt="4"/>
      <dgm:spPr/>
    </dgm:pt>
    <dgm:pt modelId="{0A80847B-9B03-4026-BBED-3ABB6604F602}" type="pres">
      <dgm:prSet presAssocID="{BD87C3F6-750C-4D12-9D5C-F34E8C16C0A1}" presName="Name30" presStyleCnt="0"/>
      <dgm:spPr/>
    </dgm:pt>
    <dgm:pt modelId="{AF37A200-386B-497D-A5DA-50CC5B60C71E}" type="pres">
      <dgm:prSet presAssocID="{BD87C3F6-750C-4D12-9D5C-F34E8C16C0A1}" presName="level2Shape" presStyleLbl="node3" presStyleIdx="1" presStyleCnt="4"/>
      <dgm:spPr/>
    </dgm:pt>
    <dgm:pt modelId="{C7625EFF-F6E6-45B2-AC91-E379EB2FA23E}" type="pres">
      <dgm:prSet presAssocID="{BD87C3F6-750C-4D12-9D5C-F34E8C16C0A1}" presName="hierChild3" presStyleCnt="0"/>
      <dgm:spPr/>
    </dgm:pt>
    <dgm:pt modelId="{87878311-5B4A-4F90-937E-6EF60BB54DB5}" type="pres">
      <dgm:prSet presAssocID="{EBE9B8EF-6626-4DC1-AE29-572D231804E6}" presName="Name25" presStyleLbl="parChTrans1D4" presStyleIdx="1" presStyleCnt="4"/>
      <dgm:spPr/>
    </dgm:pt>
    <dgm:pt modelId="{811C1454-39DE-4739-9B86-0612FB0F127D}" type="pres">
      <dgm:prSet presAssocID="{EBE9B8EF-6626-4DC1-AE29-572D231804E6}" presName="connTx" presStyleLbl="parChTrans1D4" presStyleIdx="1" presStyleCnt="4"/>
      <dgm:spPr/>
    </dgm:pt>
    <dgm:pt modelId="{5F428607-87FD-4779-B216-FF23208D19CE}" type="pres">
      <dgm:prSet presAssocID="{C99CA4E3-DFA4-4904-814C-3DA5296750C5}" presName="Name30" presStyleCnt="0"/>
      <dgm:spPr/>
    </dgm:pt>
    <dgm:pt modelId="{036B6303-C50A-4FEB-8585-E73C82892E8A}" type="pres">
      <dgm:prSet presAssocID="{C99CA4E3-DFA4-4904-814C-3DA5296750C5}" presName="level2Shape" presStyleLbl="node4" presStyleIdx="1" presStyleCnt="4"/>
      <dgm:spPr/>
    </dgm:pt>
    <dgm:pt modelId="{B51BF5E4-3146-4275-BE14-73E2657F2C1B}" type="pres">
      <dgm:prSet presAssocID="{C99CA4E3-DFA4-4904-814C-3DA5296750C5}" presName="hierChild3" presStyleCnt="0"/>
      <dgm:spPr/>
    </dgm:pt>
    <dgm:pt modelId="{CA25384D-0171-410B-9297-97D75F8B6C70}" type="pres">
      <dgm:prSet presAssocID="{6C09DD03-7E9E-4C00-8E4D-D4AA1548B21D}" presName="Name25" presStyleLbl="parChTrans1D2" presStyleIdx="1" presStyleCnt="2"/>
      <dgm:spPr/>
    </dgm:pt>
    <dgm:pt modelId="{D2386CEC-A9DB-4FC0-95F8-B339DFEA132D}" type="pres">
      <dgm:prSet presAssocID="{6C09DD03-7E9E-4C00-8E4D-D4AA1548B21D}" presName="connTx" presStyleLbl="parChTrans1D2" presStyleIdx="1" presStyleCnt="2"/>
      <dgm:spPr/>
    </dgm:pt>
    <dgm:pt modelId="{D16CBDF2-9222-45CD-A3B5-363F2BE21046}" type="pres">
      <dgm:prSet presAssocID="{4183F51B-1004-49C5-B81A-F58D7C355D6E}" presName="Name30" presStyleCnt="0"/>
      <dgm:spPr/>
    </dgm:pt>
    <dgm:pt modelId="{A837BED5-DE00-404A-87CD-F1E489C5029A}" type="pres">
      <dgm:prSet presAssocID="{4183F51B-1004-49C5-B81A-F58D7C355D6E}" presName="level2Shape" presStyleLbl="node2" presStyleIdx="1" presStyleCnt="2"/>
      <dgm:spPr/>
    </dgm:pt>
    <dgm:pt modelId="{B610D2D6-D4E0-4720-8F09-6043FEAE98F9}" type="pres">
      <dgm:prSet presAssocID="{4183F51B-1004-49C5-B81A-F58D7C355D6E}" presName="hierChild3" presStyleCnt="0"/>
      <dgm:spPr/>
    </dgm:pt>
    <dgm:pt modelId="{0B712DF7-ED3F-4FEB-A4FD-EE66E31F3DD7}" type="pres">
      <dgm:prSet presAssocID="{3BAC4389-DA50-4819-85B4-4253164E2C14}" presName="Name25" presStyleLbl="parChTrans1D3" presStyleIdx="2" presStyleCnt="4"/>
      <dgm:spPr/>
    </dgm:pt>
    <dgm:pt modelId="{0808671C-D8CF-404A-95FA-DD016AEE5F0E}" type="pres">
      <dgm:prSet presAssocID="{3BAC4389-DA50-4819-85B4-4253164E2C14}" presName="connTx" presStyleLbl="parChTrans1D3" presStyleIdx="2" presStyleCnt="4"/>
      <dgm:spPr/>
    </dgm:pt>
    <dgm:pt modelId="{E7971BA4-59A1-418F-902B-AA9CB4B54521}" type="pres">
      <dgm:prSet presAssocID="{EC8C4E39-A709-49E5-A690-E179D8392C7A}" presName="Name30" presStyleCnt="0"/>
      <dgm:spPr/>
    </dgm:pt>
    <dgm:pt modelId="{BE7C9BA2-BF74-4C09-B16E-05353CA53465}" type="pres">
      <dgm:prSet presAssocID="{EC8C4E39-A709-49E5-A690-E179D8392C7A}" presName="level2Shape" presStyleLbl="node3" presStyleIdx="2" presStyleCnt="4"/>
      <dgm:spPr/>
    </dgm:pt>
    <dgm:pt modelId="{90954095-5BB2-4839-B859-A90E080274E5}" type="pres">
      <dgm:prSet presAssocID="{EC8C4E39-A709-49E5-A690-E179D8392C7A}" presName="hierChild3" presStyleCnt="0"/>
      <dgm:spPr/>
    </dgm:pt>
    <dgm:pt modelId="{A0ADE272-894D-4EE6-BD9C-3174E8197654}" type="pres">
      <dgm:prSet presAssocID="{9A7839F8-C79D-4F33-A540-D0E10DAC0317}" presName="Name25" presStyleLbl="parChTrans1D4" presStyleIdx="2" presStyleCnt="4"/>
      <dgm:spPr/>
    </dgm:pt>
    <dgm:pt modelId="{9F6FAD34-7004-4E9A-B71A-B32D2783F6D8}" type="pres">
      <dgm:prSet presAssocID="{9A7839F8-C79D-4F33-A540-D0E10DAC0317}" presName="connTx" presStyleLbl="parChTrans1D4" presStyleIdx="2" presStyleCnt="4"/>
      <dgm:spPr/>
    </dgm:pt>
    <dgm:pt modelId="{2F97F49F-7F76-44E6-ADED-23F1904DA3E6}" type="pres">
      <dgm:prSet presAssocID="{58BB629E-5102-4EF5-8BE3-D39570729299}" presName="Name30" presStyleCnt="0"/>
      <dgm:spPr/>
    </dgm:pt>
    <dgm:pt modelId="{AEAEBBE8-B9A7-4D34-94A7-6B47054687D9}" type="pres">
      <dgm:prSet presAssocID="{58BB629E-5102-4EF5-8BE3-D39570729299}" presName="level2Shape" presStyleLbl="node4" presStyleIdx="2" presStyleCnt="4"/>
      <dgm:spPr/>
    </dgm:pt>
    <dgm:pt modelId="{0582D1E7-53AA-444E-8EF5-5D5AAC89EDB9}" type="pres">
      <dgm:prSet presAssocID="{58BB629E-5102-4EF5-8BE3-D39570729299}" presName="hierChild3" presStyleCnt="0"/>
      <dgm:spPr/>
    </dgm:pt>
    <dgm:pt modelId="{0D6A143E-C8D1-47C5-A228-53D4C9EC6EC1}" type="pres">
      <dgm:prSet presAssocID="{60D4424D-78B8-47C8-9874-54EBCC9237BC}" presName="Name25" presStyleLbl="parChTrans1D3" presStyleIdx="3" presStyleCnt="4"/>
      <dgm:spPr/>
    </dgm:pt>
    <dgm:pt modelId="{AF8D33B3-83AE-465D-94E5-09A906E71231}" type="pres">
      <dgm:prSet presAssocID="{60D4424D-78B8-47C8-9874-54EBCC9237BC}" presName="connTx" presStyleLbl="parChTrans1D3" presStyleIdx="3" presStyleCnt="4"/>
      <dgm:spPr/>
    </dgm:pt>
    <dgm:pt modelId="{45DBE541-8DE1-4E4A-BE11-33F742785CAF}" type="pres">
      <dgm:prSet presAssocID="{B5259C09-DEC9-4A51-B95C-61EBFD44B2C7}" presName="Name30" presStyleCnt="0"/>
      <dgm:spPr/>
    </dgm:pt>
    <dgm:pt modelId="{C5D20E12-6D67-4233-B96D-3E3FE88B5551}" type="pres">
      <dgm:prSet presAssocID="{B5259C09-DEC9-4A51-B95C-61EBFD44B2C7}" presName="level2Shape" presStyleLbl="node3" presStyleIdx="3" presStyleCnt="4"/>
      <dgm:spPr/>
    </dgm:pt>
    <dgm:pt modelId="{7033925A-1945-434F-9648-BC5B66A760F3}" type="pres">
      <dgm:prSet presAssocID="{B5259C09-DEC9-4A51-B95C-61EBFD44B2C7}" presName="hierChild3" presStyleCnt="0"/>
      <dgm:spPr/>
    </dgm:pt>
    <dgm:pt modelId="{0A600048-AE91-460D-86EF-E4E94E1C9C5E}" type="pres">
      <dgm:prSet presAssocID="{56A2636F-8B55-4B04-9082-41E42301BA7B}" presName="Name25" presStyleLbl="parChTrans1D4" presStyleIdx="3" presStyleCnt="4"/>
      <dgm:spPr/>
    </dgm:pt>
    <dgm:pt modelId="{2181806C-A6B2-4780-A7B5-2FB2F91B79A9}" type="pres">
      <dgm:prSet presAssocID="{56A2636F-8B55-4B04-9082-41E42301BA7B}" presName="connTx" presStyleLbl="parChTrans1D4" presStyleIdx="3" presStyleCnt="4"/>
      <dgm:spPr/>
    </dgm:pt>
    <dgm:pt modelId="{89066149-9727-4AF0-AA0B-F624BF0808E8}" type="pres">
      <dgm:prSet presAssocID="{9FCD4797-EA59-4284-B298-7B80E7001797}" presName="Name30" presStyleCnt="0"/>
      <dgm:spPr/>
    </dgm:pt>
    <dgm:pt modelId="{8E3CD35B-9E84-494D-ACA9-D36602684A68}" type="pres">
      <dgm:prSet presAssocID="{9FCD4797-EA59-4284-B298-7B80E7001797}" presName="level2Shape" presStyleLbl="node4" presStyleIdx="3" presStyleCnt="4"/>
      <dgm:spPr/>
    </dgm:pt>
    <dgm:pt modelId="{C5563D9B-B644-4D91-ABC4-1EF1CBBAAC27}" type="pres">
      <dgm:prSet presAssocID="{9FCD4797-EA59-4284-B298-7B80E7001797}" presName="hierChild3" presStyleCnt="0"/>
      <dgm:spPr/>
    </dgm:pt>
    <dgm:pt modelId="{E3650876-7B64-4787-8C81-7F1CBC3FC484}" type="pres">
      <dgm:prSet presAssocID="{A8C7861F-AF82-4FCF-A9CF-45D040E4B894}" presName="bgShapesFlow" presStyleCnt="0"/>
      <dgm:spPr/>
    </dgm:pt>
  </dgm:ptLst>
  <dgm:cxnLst>
    <dgm:cxn modelId="{D5DFFF00-27F3-4933-A4FD-1FE86D795A9C}" srcId="{75C0A62D-FE19-4B92-A6CF-1B41FFCB4568}" destId="{BD87C3F6-750C-4D12-9D5C-F34E8C16C0A1}" srcOrd="1" destOrd="0" parTransId="{9DEC7882-81F8-4F4B-AE8B-01A2DC751712}" sibTransId="{59D33B27-0916-4CBA-962A-31DB846B1FC8}"/>
    <dgm:cxn modelId="{4D3D5D02-DB59-4A83-8C5F-331CB0C752AF}" type="presOf" srcId="{9A7839F8-C79D-4F33-A540-D0E10DAC0317}" destId="{A0ADE272-894D-4EE6-BD9C-3174E8197654}" srcOrd="0" destOrd="0" presId="urn:microsoft.com/office/officeart/2005/8/layout/hierarchy5"/>
    <dgm:cxn modelId="{F7DCF70A-7617-4256-9AA2-C1B6C84611E5}" type="presOf" srcId="{18ECC608-2BAC-46CB-985E-22CB27CE4602}" destId="{05560ADD-CDF0-49CA-8F63-AD4E4577C1BA}" srcOrd="1" destOrd="0" presId="urn:microsoft.com/office/officeart/2005/8/layout/hierarchy5"/>
    <dgm:cxn modelId="{60D61F0B-6B97-4A4F-9DAA-918A95FD05DD}" type="presOf" srcId="{C2CE0A4B-DCEE-4336-A8DE-EB21F12FDF92}" destId="{91FCEA35-5DF4-4DD4-83F4-83F14813D381}" srcOrd="0" destOrd="0" presId="urn:microsoft.com/office/officeart/2005/8/layout/hierarchy5"/>
    <dgm:cxn modelId="{136E590D-2E61-4C3D-92D1-74557E613279}" type="presOf" srcId="{60D4424D-78B8-47C8-9874-54EBCC9237BC}" destId="{0D6A143E-C8D1-47C5-A228-53D4C9EC6EC1}" srcOrd="0" destOrd="0" presId="urn:microsoft.com/office/officeart/2005/8/layout/hierarchy5"/>
    <dgm:cxn modelId="{49C4D90F-B542-45A8-9E71-2057D37EA46B}" type="presOf" srcId="{EBE9B8EF-6626-4DC1-AE29-572D231804E6}" destId="{811C1454-39DE-4739-9B86-0612FB0F127D}" srcOrd="1" destOrd="0" presId="urn:microsoft.com/office/officeart/2005/8/layout/hierarchy5"/>
    <dgm:cxn modelId="{84D53616-9988-4816-8CBB-B8ADE7B85652}" type="presOf" srcId="{75C0A62D-FE19-4B92-A6CF-1B41FFCB4568}" destId="{161CF3A9-3ADA-4773-9B40-E6F540585D85}" srcOrd="0" destOrd="0" presId="urn:microsoft.com/office/officeart/2005/8/layout/hierarchy5"/>
    <dgm:cxn modelId="{1E192425-0720-4C37-8296-01A680D7072E}" type="presOf" srcId="{60D4424D-78B8-47C8-9874-54EBCC9237BC}" destId="{AF8D33B3-83AE-465D-94E5-09A906E71231}" srcOrd="1" destOrd="0" presId="urn:microsoft.com/office/officeart/2005/8/layout/hierarchy5"/>
    <dgm:cxn modelId="{3F37F129-9AE8-4092-BBA9-0C43C16AA2A5}" srcId="{BD87C3F6-750C-4D12-9D5C-F34E8C16C0A1}" destId="{C99CA4E3-DFA4-4904-814C-3DA5296750C5}" srcOrd="0" destOrd="0" parTransId="{EBE9B8EF-6626-4DC1-AE29-572D231804E6}" sibTransId="{9F1ED398-7BF2-428D-A70F-DD802F42609E}"/>
    <dgm:cxn modelId="{9322F12E-BEC4-4056-943B-0889C0A9A208}" srcId="{4183F51B-1004-49C5-B81A-F58D7C355D6E}" destId="{EC8C4E39-A709-49E5-A690-E179D8392C7A}" srcOrd="0" destOrd="0" parTransId="{3BAC4389-DA50-4819-85B4-4253164E2C14}" sibTransId="{05737171-C21E-4F09-86E2-34626679FB3D}"/>
    <dgm:cxn modelId="{3F672630-B0AB-41EB-8493-42873C48E43F}" type="presOf" srcId="{A8C7861F-AF82-4FCF-A9CF-45D040E4B894}" destId="{DA6BE5E6-0765-4B48-B6F2-5DB323B6EF99}" srcOrd="0" destOrd="0" presId="urn:microsoft.com/office/officeart/2005/8/layout/hierarchy5"/>
    <dgm:cxn modelId="{E4C3F731-CA23-49B8-ADC4-6E1A07257309}" type="presOf" srcId="{6C09DD03-7E9E-4C00-8E4D-D4AA1548B21D}" destId="{D2386CEC-A9DB-4FC0-95F8-B339DFEA132D}" srcOrd="1" destOrd="0" presId="urn:microsoft.com/office/officeart/2005/8/layout/hierarchy5"/>
    <dgm:cxn modelId="{DAF5AC37-2508-470E-A261-706638F91BBD}" type="presOf" srcId="{BF02D7E0-7D6E-4D4C-ADAF-17A3886B55C9}" destId="{A199177F-ED90-49C6-86D0-A44FDCF00488}" srcOrd="0" destOrd="0" presId="urn:microsoft.com/office/officeart/2005/8/layout/hierarchy5"/>
    <dgm:cxn modelId="{CE918438-AEBA-44CE-A35E-4689526DF395}" type="presOf" srcId="{56A2636F-8B55-4B04-9082-41E42301BA7B}" destId="{2181806C-A6B2-4780-A7B5-2FB2F91B79A9}" srcOrd="1" destOrd="0" presId="urn:microsoft.com/office/officeart/2005/8/layout/hierarchy5"/>
    <dgm:cxn modelId="{B469543A-A207-4FC5-8978-0831A9453CA4}" srcId="{EC8C4E39-A709-49E5-A690-E179D8392C7A}" destId="{58BB629E-5102-4EF5-8BE3-D39570729299}" srcOrd="0" destOrd="0" parTransId="{9A7839F8-C79D-4F33-A540-D0E10DAC0317}" sibTransId="{7C4FD291-E334-4872-A597-77DFD4180881}"/>
    <dgm:cxn modelId="{5D5F063F-58E9-4744-9379-672248C15B9C}" type="presOf" srcId="{BD87C3F6-750C-4D12-9D5C-F34E8C16C0A1}" destId="{AF37A200-386B-497D-A5DA-50CC5B60C71E}" srcOrd="0" destOrd="0" presId="urn:microsoft.com/office/officeart/2005/8/layout/hierarchy5"/>
    <dgm:cxn modelId="{8DBB2E3F-AE86-4250-944E-0D87320F8A08}" type="presOf" srcId="{3BAC4389-DA50-4819-85B4-4253164E2C14}" destId="{0808671C-D8CF-404A-95FA-DD016AEE5F0E}" srcOrd="1" destOrd="0" presId="urn:microsoft.com/office/officeart/2005/8/layout/hierarchy5"/>
    <dgm:cxn modelId="{B586BC5C-DEA7-4CA6-95E8-145E07E1F006}" type="presOf" srcId="{B5259C09-DEC9-4A51-B95C-61EBFD44B2C7}" destId="{C5D20E12-6D67-4233-B96D-3E3FE88B5551}" srcOrd="0" destOrd="0" presId="urn:microsoft.com/office/officeart/2005/8/layout/hierarchy5"/>
    <dgm:cxn modelId="{DE62475D-87BC-4017-9376-17FBDCA2C7E7}" type="presOf" srcId="{EC8C4E39-A709-49E5-A690-E179D8392C7A}" destId="{BE7C9BA2-BF74-4C09-B16E-05353CA53465}" srcOrd="0" destOrd="0" presId="urn:microsoft.com/office/officeart/2005/8/layout/hierarchy5"/>
    <dgm:cxn modelId="{02A9DA68-BF47-440B-B63D-E13B896D4313}" type="presOf" srcId="{4183F51B-1004-49C5-B81A-F58D7C355D6E}" destId="{A837BED5-DE00-404A-87CD-F1E489C5029A}" srcOrd="0" destOrd="0" presId="urn:microsoft.com/office/officeart/2005/8/layout/hierarchy5"/>
    <dgm:cxn modelId="{85360F6A-DAC3-4DFF-9852-282768C0FCD5}" srcId="{4384B585-7F26-490E-99F1-417F39CD31C9}" destId="{75C0A62D-FE19-4B92-A6CF-1B41FFCB4568}" srcOrd="0" destOrd="0" parTransId="{C2CE0A4B-DCEE-4336-A8DE-EB21F12FDF92}" sibTransId="{E04D1ADB-F501-47CE-96BC-28165539F515}"/>
    <dgm:cxn modelId="{95DE734A-23EB-4AA2-94A5-D9868DA8683F}" srcId="{75C0A62D-FE19-4B92-A6CF-1B41FFCB4568}" destId="{69FBE978-93A8-4B44-A6E7-F121352B1635}" srcOrd="0" destOrd="0" parTransId="{18ECC608-2BAC-46CB-985E-22CB27CE4602}" sibTransId="{83ED0F4F-A034-4489-880F-B884883FC3BD}"/>
    <dgm:cxn modelId="{929EE86A-F6FD-4C00-ACD2-8BFA65228063}" type="presOf" srcId="{B85E3F8A-E807-417C-9FBB-66B2602A50BE}" destId="{32895C69-4A93-4627-A4FB-7B578DBBF874}" srcOrd="0" destOrd="0" presId="urn:microsoft.com/office/officeart/2005/8/layout/hierarchy5"/>
    <dgm:cxn modelId="{104FDD4B-DC5A-4259-9E19-1F2755B0B089}" type="presOf" srcId="{56A2636F-8B55-4B04-9082-41E42301BA7B}" destId="{0A600048-AE91-460D-86EF-E4E94E1C9C5E}" srcOrd="0" destOrd="0" presId="urn:microsoft.com/office/officeart/2005/8/layout/hierarchy5"/>
    <dgm:cxn modelId="{D1D6D34C-212B-4B8A-973B-CAABDBD2BDEA}" srcId="{B5259C09-DEC9-4A51-B95C-61EBFD44B2C7}" destId="{9FCD4797-EA59-4284-B298-7B80E7001797}" srcOrd="0" destOrd="0" parTransId="{56A2636F-8B55-4B04-9082-41E42301BA7B}" sibTransId="{9E104E25-E8E5-4A8C-8A28-BFE9D52E7A34}"/>
    <dgm:cxn modelId="{3AAB984F-8442-4D94-91C2-7AADB88FD538}" srcId="{4384B585-7F26-490E-99F1-417F39CD31C9}" destId="{4183F51B-1004-49C5-B81A-F58D7C355D6E}" srcOrd="1" destOrd="0" parTransId="{6C09DD03-7E9E-4C00-8E4D-D4AA1548B21D}" sibTransId="{61EA2E4E-3640-42E0-98EF-336A2DDF0B74}"/>
    <dgm:cxn modelId="{16B75A73-A71C-405A-A746-DD73D8282FCB}" type="presOf" srcId="{9DEC7882-81F8-4F4B-AE8B-01A2DC751712}" destId="{FBCCD233-2EEE-4C57-B272-C9B43F40EB94}" srcOrd="1" destOrd="0" presId="urn:microsoft.com/office/officeart/2005/8/layout/hierarchy5"/>
    <dgm:cxn modelId="{4C61B87E-474A-42BC-A85F-C56B813F8D29}" type="presOf" srcId="{9DEC7882-81F8-4F4B-AE8B-01A2DC751712}" destId="{6CDC5DCA-4200-4963-B274-5C2ED817ED6E}" srcOrd="0" destOrd="0" presId="urn:microsoft.com/office/officeart/2005/8/layout/hierarchy5"/>
    <dgm:cxn modelId="{D7572D90-A1F2-48FE-962E-7A8ABE41A87F}" type="presOf" srcId="{9FCD4797-EA59-4284-B298-7B80E7001797}" destId="{8E3CD35B-9E84-494D-ACA9-D36602684A68}" srcOrd="0" destOrd="0" presId="urn:microsoft.com/office/officeart/2005/8/layout/hierarchy5"/>
    <dgm:cxn modelId="{6875C394-4500-4C79-BC24-B72ED26527D5}" type="presOf" srcId="{18ECC608-2BAC-46CB-985E-22CB27CE4602}" destId="{CB33FED6-D4B8-4458-9DAE-A02F9650460B}" srcOrd="0" destOrd="0" presId="urn:microsoft.com/office/officeart/2005/8/layout/hierarchy5"/>
    <dgm:cxn modelId="{9FEAF897-772A-416A-A319-86BC4204DD7D}" type="presOf" srcId="{69FBE978-93A8-4B44-A6E7-F121352B1635}" destId="{40FBD90D-B06C-4B27-92FF-9B6237BA53D6}" srcOrd="0" destOrd="0" presId="urn:microsoft.com/office/officeart/2005/8/layout/hierarchy5"/>
    <dgm:cxn modelId="{A7D823A1-0B01-4C74-9237-B31FD58770F4}" type="presOf" srcId="{C2CE0A4B-DCEE-4336-A8DE-EB21F12FDF92}" destId="{C32A98DA-FC09-47F7-8F08-26B3F14DCC90}" srcOrd="1" destOrd="0" presId="urn:microsoft.com/office/officeart/2005/8/layout/hierarchy5"/>
    <dgm:cxn modelId="{FFADF9AB-6ED5-44FD-8F08-4DEA9D64B4DD}" srcId="{69FBE978-93A8-4B44-A6E7-F121352B1635}" destId="{B85E3F8A-E807-417C-9FBB-66B2602A50BE}" srcOrd="0" destOrd="0" parTransId="{BF02D7E0-7D6E-4D4C-ADAF-17A3886B55C9}" sibTransId="{F362ABB0-75CD-4964-878B-321B8D2FBE2B}"/>
    <dgm:cxn modelId="{4884D9B1-54FD-4CDB-8BD5-8CBA610C8707}" type="presOf" srcId="{58BB629E-5102-4EF5-8BE3-D39570729299}" destId="{AEAEBBE8-B9A7-4D34-94A7-6B47054687D9}" srcOrd="0" destOrd="0" presId="urn:microsoft.com/office/officeart/2005/8/layout/hierarchy5"/>
    <dgm:cxn modelId="{200131B6-68B7-467C-92DC-C0292C78E757}" type="presOf" srcId="{C99CA4E3-DFA4-4904-814C-3DA5296750C5}" destId="{036B6303-C50A-4FEB-8585-E73C82892E8A}" srcOrd="0" destOrd="0" presId="urn:microsoft.com/office/officeart/2005/8/layout/hierarchy5"/>
    <dgm:cxn modelId="{F1D589C1-D9D0-4916-B7AD-FACDDD0CF217}" type="presOf" srcId="{EBE9B8EF-6626-4DC1-AE29-572D231804E6}" destId="{87878311-5B4A-4F90-937E-6EF60BB54DB5}" srcOrd="0" destOrd="0" presId="urn:microsoft.com/office/officeart/2005/8/layout/hierarchy5"/>
    <dgm:cxn modelId="{91CA0FCD-62CD-434A-A338-5A5D02601C3F}" type="presOf" srcId="{9A7839F8-C79D-4F33-A540-D0E10DAC0317}" destId="{9F6FAD34-7004-4E9A-B71A-B32D2783F6D8}" srcOrd="1" destOrd="0" presId="urn:microsoft.com/office/officeart/2005/8/layout/hierarchy5"/>
    <dgm:cxn modelId="{AE2791D0-1995-45A8-9A63-46A33DD52BB1}" type="presOf" srcId="{BF02D7E0-7D6E-4D4C-ADAF-17A3886B55C9}" destId="{9018EB5B-82BC-498D-8BD5-11C39B7C02D3}" srcOrd="1" destOrd="0" presId="urn:microsoft.com/office/officeart/2005/8/layout/hierarchy5"/>
    <dgm:cxn modelId="{383A31DB-D219-46B5-80DA-88C83A5AF814}" srcId="{A8C7861F-AF82-4FCF-A9CF-45D040E4B894}" destId="{4384B585-7F26-490E-99F1-417F39CD31C9}" srcOrd="0" destOrd="0" parTransId="{602CDE2D-9A95-4777-B733-B9104DD4905C}" sibTransId="{B4FEC2CB-81B2-42DA-9EB2-1CC9C76A3BE3}"/>
    <dgm:cxn modelId="{CE144BDE-3B6B-4AB6-898D-BED4D5E709D5}" type="presOf" srcId="{6C09DD03-7E9E-4C00-8E4D-D4AA1548B21D}" destId="{CA25384D-0171-410B-9297-97D75F8B6C70}" srcOrd="0" destOrd="0" presId="urn:microsoft.com/office/officeart/2005/8/layout/hierarchy5"/>
    <dgm:cxn modelId="{70FFE4E1-27EE-4AC6-8717-67D03274A1C0}" type="presOf" srcId="{3BAC4389-DA50-4819-85B4-4253164E2C14}" destId="{0B712DF7-ED3F-4FEB-A4FD-EE66E31F3DD7}" srcOrd="0" destOrd="0" presId="urn:microsoft.com/office/officeart/2005/8/layout/hierarchy5"/>
    <dgm:cxn modelId="{781687ED-D76A-44A5-9E1B-9211557368B6}" srcId="{4183F51B-1004-49C5-B81A-F58D7C355D6E}" destId="{B5259C09-DEC9-4A51-B95C-61EBFD44B2C7}" srcOrd="1" destOrd="0" parTransId="{60D4424D-78B8-47C8-9874-54EBCC9237BC}" sibTransId="{BC67EA12-EEB6-43B0-ACF5-C58202355F32}"/>
    <dgm:cxn modelId="{6EC6A2F3-0F02-4C52-B804-66201F78A69B}" type="presOf" srcId="{4384B585-7F26-490E-99F1-417F39CD31C9}" destId="{BF3C5FC4-89A9-40AC-BB07-B8B07CD9EBFD}" srcOrd="0" destOrd="0" presId="urn:microsoft.com/office/officeart/2005/8/layout/hierarchy5"/>
    <dgm:cxn modelId="{58F0CC37-D066-4942-BDE5-B17AE591CBCC}" type="presParOf" srcId="{DA6BE5E6-0765-4B48-B6F2-5DB323B6EF99}" destId="{85E74754-E705-44BA-9FD9-DB2444B93A1E}" srcOrd="0" destOrd="0" presId="urn:microsoft.com/office/officeart/2005/8/layout/hierarchy5"/>
    <dgm:cxn modelId="{D1BED1F5-DA75-4611-96C8-6FCC1FE8686C}" type="presParOf" srcId="{85E74754-E705-44BA-9FD9-DB2444B93A1E}" destId="{E29C260A-9753-4D29-8A1D-2D7AD551E7DD}" srcOrd="0" destOrd="0" presId="urn:microsoft.com/office/officeart/2005/8/layout/hierarchy5"/>
    <dgm:cxn modelId="{B236AB98-3CC5-4B3C-A027-A2760068E055}" type="presParOf" srcId="{E29C260A-9753-4D29-8A1D-2D7AD551E7DD}" destId="{7ADC5D46-5A3C-4CB9-8BE6-2A90F070970E}" srcOrd="0" destOrd="0" presId="urn:microsoft.com/office/officeart/2005/8/layout/hierarchy5"/>
    <dgm:cxn modelId="{951FA5BB-06AA-44AD-A308-4C8DC6A8DABE}" type="presParOf" srcId="{7ADC5D46-5A3C-4CB9-8BE6-2A90F070970E}" destId="{BF3C5FC4-89A9-40AC-BB07-B8B07CD9EBFD}" srcOrd="0" destOrd="0" presId="urn:microsoft.com/office/officeart/2005/8/layout/hierarchy5"/>
    <dgm:cxn modelId="{61DA007D-D4ED-4821-9295-619B45185FC8}" type="presParOf" srcId="{7ADC5D46-5A3C-4CB9-8BE6-2A90F070970E}" destId="{AEAE2899-77D5-467D-82C7-CDFE458F38FA}" srcOrd="1" destOrd="0" presId="urn:microsoft.com/office/officeart/2005/8/layout/hierarchy5"/>
    <dgm:cxn modelId="{6BAD5B1E-A967-45A2-AF8E-38F2A3C79618}" type="presParOf" srcId="{AEAE2899-77D5-467D-82C7-CDFE458F38FA}" destId="{91FCEA35-5DF4-4DD4-83F4-83F14813D381}" srcOrd="0" destOrd="0" presId="urn:microsoft.com/office/officeart/2005/8/layout/hierarchy5"/>
    <dgm:cxn modelId="{A93BC4EC-F16B-4157-93BC-7D37CB2D02CB}" type="presParOf" srcId="{91FCEA35-5DF4-4DD4-83F4-83F14813D381}" destId="{C32A98DA-FC09-47F7-8F08-26B3F14DCC90}" srcOrd="0" destOrd="0" presId="urn:microsoft.com/office/officeart/2005/8/layout/hierarchy5"/>
    <dgm:cxn modelId="{FF746757-C4DD-4EB8-9C6C-9B2264EF85CF}" type="presParOf" srcId="{AEAE2899-77D5-467D-82C7-CDFE458F38FA}" destId="{47B9FBD9-CCDB-4468-9B74-16A83345C203}" srcOrd="1" destOrd="0" presId="urn:microsoft.com/office/officeart/2005/8/layout/hierarchy5"/>
    <dgm:cxn modelId="{A64C5805-C84C-4A3E-8969-802CDC75A7CB}" type="presParOf" srcId="{47B9FBD9-CCDB-4468-9B74-16A83345C203}" destId="{161CF3A9-3ADA-4773-9B40-E6F540585D85}" srcOrd="0" destOrd="0" presId="urn:microsoft.com/office/officeart/2005/8/layout/hierarchy5"/>
    <dgm:cxn modelId="{088351D1-F907-47C2-9966-627444DF7E24}" type="presParOf" srcId="{47B9FBD9-CCDB-4468-9B74-16A83345C203}" destId="{D2A453ED-4BC9-48A4-8D79-BF592D668C20}" srcOrd="1" destOrd="0" presId="urn:microsoft.com/office/officeart/2005/8/layout/hierarchy5"/>
    <dgm:cxn modelId="{088C31B5-FF7F-4846-A010-CADE9992FAA1}" type="presParOf" srcId="{D2A453ED-4BC9-48A4-8D79-BF592D668C20}" destId="{CB33FED6-D4B8-4458-9DAE-A02F9650460B}" srcOrd="0" destOrd="0" presId="urn:microsoft.com/office/officeart/2005/8/layout/hierarchy5"/>
    <dgm:cxn modelId="{C7138ED9-53C1-42EB-9146-9AE0D8ADE654}" type="presParOf" srcId="{CB33FED6-D4B8-4458-9DAE-A02F9650460B}" destId="{05560ADD-CDF0-49CA-8F63-AD4E4577C1BA}" srcOrd="0" destOrd="0" presId="urn:microsoft.com/office/officeart/2005/8/layout/hierarchy5"/>
    <dgm:cxn modelId="{37F1DC10-52DC-49E9-9A25-C5C683BC1C2F}" type="presParOf" srcId="{D2A453ED-4BC9-48A4-8D79-BF592D668C20}" destId="{45571BD2-79C6-4A6A-AD0F-487517E6D2B3}" srcOrd="1" destOrd="0" presId="urn:microsoft.com/office/officeart/2005/8/layout/hierarchy5"/>
    <dgm:cxn modelId="{941E3334-28E2-40BC-8F51-C9B168B46B10}" type="presParOf" srcId="{45571BD2-79C6-4A6A-AD0F-487517E6D2B3}" destId="{40FBD90D-B06C-4B27-92FF-9B6237BA53D6}" srcOrd="0" destOrd="0" presId="urn:microsoft.com/office/officeart/2005/8/layout/hierarchy5"/>
    <dgm:cxn modelId="{08524828-A70D-4F52-9489-4E21127D597C}" type="presParOf" srcId="{45571BD2-79C6-4A6A-AD0F-487517E6D2B3}" destId="{BB5F960E-7D32-48F9-94C4-7FF0E73DDA42}" srcOrd="1" destOrd="0" presId="urn:microsoft.com/office/officeart/2005/8/layout/hierarchy5"/>
    <dgm:cxn modelId="{C004D2D1-A012-4AD0-97E7-D00C7D6A219B}" type="presParOf" srcId="{BB5F960E-7D32-48F9-94C4-7FF0E73DDA42}" destId="{A199177F-ED90-49C6-86D0-A44FDCF00488}" srcOrd="0" destOrd="0" presId="urn:microsoft.com/office/officeart/2005/8/layout/hierarchy5"/>
    <dgm:cxn modelId="{1EAA1489-2FE5-40B3-82C4-D11A8FF17CA1}" type="presParOf" srcId="{A199177F-ED90-49C6-86D0-A44FDCF00488}" destId="{9018EB5B-82BC-498D-8BD5-11C39B7C02D3}" srcOrd="0" destOrd="0" presId="urn:microsoft.com/office/officeart/2005/8/layout/hierarchy5"/>
    <dgm:cxn modelId="{919A00B4-8821-46A8-A300-52C808857F93}" type="presParOf" srcId="{BB5F960E-7D32-48F9-94C4-7FF0E73DDA42}" destId="{4A92737F-2293-4E40-80E7-540EDB9D1618}" srcOrd="1" destOrd="0" presId="urn:microsoft.com/office/officeart/2005/8/layout/hierarchy5"/>
    <dgm:cxn modelId="{D3DEE23C-BC7F-49CA-B4D3-7ED3F1DD6D75}" type="presParOf" srcId="{4A92737F-2293-4E40-80E7-540EDB9D1618}" destId="{32895C69-4A93-4627-A4FB-7B578DBBF874}" srcOrd="0" destOrd="0" presId="urn:microsoft.com/office/officeart/2005/8/layout/hierarchy5"/>
    <dgm:cxn modelId="{A0A630FC-B470-40E5-9F0D-5721DE2BACB7}" type="presParOf" srcId="{4A92737F-2293-4E40-80E7-540EDB9D1618}" destId="{B5DD63FB-E68A-4733-8B1D-63E21A05BB43}" srcOrd="1" destOrd="0" presId="urn:microsoft.com/office/officeart/2005/8/layout/hierarchy5"/>
    <dgm:cxn modelId="{00F37332-C2E3-431E-A871-82B92D839D38}" type="presParOf" srcId="{D2A453ED-4BC9-48A4-8D79-BF592D668C20}" destId="{6CDC5DCA-4200-4963-B274-5C2ED817ED6E}" srcOrd="2" destOrd="0" presId="urn:microsoft.com/office/officeart/2005/8/layout/hierarchy5"/>
    <dgm:cxn modelId="{6D58F445-46F5-4685-A36D-B34151CC1437}" type="presParOf" srcId="{6CDC5DCA-4200-4963-B274-5C2ED817ED6E}" destId="{FBCCD233-2EEE-4C57-B272-C9B43F40EB94}" srcOrd="0" destOrd="0" presId="urn:microsoft.com/office/officeart/2005/8/layout/hierarchy5"/>
    <dgm:cxn modelId="{038ABEDF-56F2-44B3-860C-C06F62750DBD}" type="presParOf" srcId="{D2A453ED-4BC9-48A4-8D79-BF592D668C20}" destId="{0A80847B-9B03-4026-BBED-3ABB6604F602}" srcOrd="3" destOrd="0" presId="urn:microsoft.com/office/officeart/2005/8/layout/hierarchy5"/>
    <dgm:cxn modelId="{1FA31626-D3A7-4D94-B6F0-17E8806DF083}" type="presParOf" srcId="{0A80847B-9B03-4026-BBED-3ABB6604F602}" destId="{AF37A200-386B-497D-A5DA-50CC5B60C71E}" srcOrd="0" destOrd="0" presId="urn:microsoft.com/office/officeart/2005/8/layout/hierarchy5"/>
    <dgm:cxn modelId="{AF5C4ACF-9F90-472D-8FFB-873DC4B69726}" type="presParOf" srcId="{0A80847B-9B03-4026-BBED-3ABB6604F602}" destId="{C7625EFF-F6E6-45B2-AC91-E379EB2FA23E}" srcOrd="1" destOrd="0" presId="urn:microsoft.com/office/officeart/2005/8/layout/hierarchy5"/>
    <dgm:cxn modelId="{647B49CD-8AB3-46DD-A033-6FBEF848D869}" type="presParOf" srcId="{C7625EFF-F6E6-45B2-AC91-E379EB2FA23E}" destId="{87878311-5B4A-4F90-937E-6EF60BB54DB5}" srcOrd="0" destOrd="0" presId="urn:microsoft.com/office/officeart/2005/8/layout/hierarchy5"/>
    <dgm:cxn modelId="{8026BFB9-B0F7-4910-9F26-E7CE97833133}" type="presParOf" srcId="{87878311-5B4A-4F90-937E-6EF60BB54DB5}" destId="{811C1454-39DE-4739-9B86-0612FB0F127D}" srcOrd="0" destOrd="0" presId="urn:microsoft.com/office/officeart/2005/8/layout/hierarchy5"/>
    <dgm:cxn modelId="{04CECF3C-65A5-4B01-8F97-45F00166B035}" type="presParOf" srcId="{C7625EFF-F6E6-45B2-AC91-E379EB2FA23E}" destId="{5F428607-87FD-4779-B216-FF23208D19CE}" srcOrd="1" destOrd="0" presId="urn:microsoft.com/office/officeart/2005/8/layout/hierarchy5"/>
    <dgm:cxn modelId="{34FC6D1F-0C8A-4B58-BCA5-BBED10679563}" type="presParOf" srcId="{5F428607-87FD-4779-B216-FF23208D19CE}" destId="{036B6303-C50A-4FEB-8585-E73C82892E8A}" srcOrd="0" destOrd="0" presId="urn:microsoft.com/office/officeart/2005/8/layout/hierarchy5"/>
    <dgm:cxn modelId="{9AE58896-C3C8-40B9-B069-71DB1A310BC7}" type="presParOf" srcId="{5F428607-87FD-4779-B216-FF23208D19CE}" destId="{B51BF5E4-3146-4275-BE14-73E2657F2C1B}" srcOrd="1" destOrd="0" presId="urn:microsoft.com/office/officeart/2005/8/layout/hierarchy5"/>
    <dgm:cxn modelId="{7075EAD8-1D53-448C-A08F-7F2862C24ED2}" type="presParOf" srcId="{AEAE2899-77D5-467D-82C7-CDFE458F38FA}" destId="{CA25384D-0171-410B-9297-97D75F8B6C70}" srcOrd="2" destOrd="0" presId="urn:microsoft.com/office/officeart/2005/8/layout/hierarchy5"/>
    <dgm:cxn modelId="{B9D9194D-52F2-41EF-A184-92A78641A067}" type="presParOf" srcId="{CA25384D-0171-410B-9297-97D75F8B6C70}" destId="{D2386CEC-A9DB-4FC0-95F8-B339DFEA132D}" srcOrd="0" destOrd="0" presId="urn:microsoft.com/office/officeart/2005/8/layout/hierarchy5"/>
    <dgm:cxn modelId="{FCFFBF71-7B3B-4183-B669-3096251EA7B3}" type="presParOf" srcId="{AEAE2899-77D5-467D-82C7-CDFE458F38FA}" destId="{D16CBDF2-9222-45CD-A3B5-363F2BE21046}" srcOrd="3" destOrd="0" presId="urn:microsoft.com/office/officeart/2005/8/layout/hierarchy5"/>
    <dgm:cxn modelId="{9E7FA662-33BA-4AA7-9201-875DB5BA7B87}" type="presParOf" srcId="{D16CBDF2-9222-45CD-A3B5-363F2BE21046}" destId="{A837BED5-DE00-404A-87CD-F1E489C5029A}" srcOrd="0" destOrd="0" presId="urn:microsoft.com/office/officeart/2005/8/layout/hierarchy5"/>
    <dgm:cxn modelId="{03B5E1FE-49B1-47E0-AA7C-FD5C65FF4CB2}" type="presParOf" srcId="{D16CBDF2-9222-45CD-A3B5-363F2BE21046}" destId="{B610D2D6-D4E0-4720-8F09-6043FEAE98F9}" srcOrd="1" destOrd="0" presId="urn:microsoft.com/office/officeart/2005/8/layout/hierarchy5"/>
    <dgm:cxn modelId="{A895B8DD-AD81-4D44-8903-F19C7EC23E48}" type="presParOf" srcId="{B610D2D6-D4E0-4720-8F09-6043FEAE98F9}" destId="{0B712DF7-ED3F-4FEB-A4FD-EE66E31F3DD7}" srcOrd="0" destOrd="0" presId="urn:microsoft.com/office/officeart/2005/8/layout/hierarchy5"/>
    <dgm:cxn modelId="{B2AEA9A0-3DBF-4CE7-A353-AAF2EFD642C6}" type="presParOf" srcId="{0B712DF7-ED3F-4FEB-A4FD-EE66E31F3DD7}" destId="{0808671C-D8CF-404A-95FA-DD016AEE5F0E}" srcOrd="0" destOrd="0" presId="urn:microsoft.com/office/officeart/2005/8/layout/hierarchy5"/>
    <dgm:cxn modelId="{22C5D669-EB43-4D6A-AA51-882091F36662}" type="presParOf" srcId="{B610D2D6-D4E0-4720-8F09-6043FEAE98F9}" destId="{E7971BA4-59A1-418F-902B-AA9CB4B54521}" srcOrd="1" destOrd="0" presId="urn:microsoft.com/office/officeart/2005/8/layout/hierarchy5"/>
    <dgm:cxn modelId="{634194AE-DBB2-4060-A266-2F846C43B20D}" type="presParOf" srcId="{E7971BA4-59A1-418F-902B-AA9CB4B54521}" destId="{BE7C9BA2-BF74-4C09-B16E-05353CA53465}" srcOrd="0" destOrd="0" presId="urn:microsoft.com/office/officeart/2005/8/layout/hierarchy5"/>
    <dgm:cxn modelId="{6F62D958-67F5-4BB1-8627-0B3EBA2D271B}" type="presParOf" srcId="{E7971BA4-59A1-418F-902B-AA9CB4B54521}" destId="{90954095-5BB2-4839-B859-A90E080274E5}" srcOrd="1" destOrd="0" presId="urn:microsoft.com/office/officeart/2005/8/layout/hierarchy5"/>
    <dgm:cxn modelId="{58D36CC3-EF4A-4AD7-A6D2-4DEB9CA786C8}" type="presParOf" srcId="{90954095-5BB2-4839-B859-A90E080274E5}" destId="{A0ADE272-894D-4EE6-BD9C-3174E8197654}" srcOrd="0" destOrd="0" presId="urn:microsoft.com/office/officeart/2005/8/layout/hierarchy5"/>
    <dgm:cxn modelId="{C31A29A9-75D8-4EAA-81E3-FE6EB8CEBAC3}" type="presParOf" srcId="{A0ADE272-894D-4EE6-BD9C-3174E8197654}" destId="{9F6FAD34-7004-4E9A-B71A-B32D2783F6D8}" srcOrd="0" destOrd="0" presId="urn:microsoft.com/office/officeart/2005/8/layout/hierarchy5"/>
    <dgm:cxn modelId="{FAB5B139-397F-448C-BB04-09A95850C4EF}" type="presParOf" srcId="{90954095-5BB2-4839-B859-A90E080274E5}" destId="{2F97F49F-7F76-44E6-ADED-23F1904DA3E6}" srcOrd="1" destOrd="0" presId="urn:microsoft.com/office/officeart/2005/8/layout/hierarchy5"/>
    <dgm:cxn modelId="{8B95BAB5-6732-483D-B385-4DE007439E81}" type="presParOf" srcId="{2F97F49F-7F76-44E6-ADED-23F1904DA3E6}" destId="{AEAEBBE8-B9A7-4D34-94A7-6B47054687D9}" srcOrd="0" destOrd="0" presId="urn:microsoft.com/office/officeart/2005/8/layout/hierarchy5"/>
    <dgm:cxn modelId="{B19E8F53-57AE-43B7-B316-53D36FFA4641}" type="presParOf" srcId="{2F97F49F-7F76-44E6-ADED-23F1904DA3E6}" destId="{0582D1E7-53AA-444E-8EF5-5D5AAC89EDB9}" srcOrd="1" destOrd="0" presId="urn:microsoft.com/office/officeart/2005/8/layout/hierarchy5"/>
    <dgm:cxn modelId="{E5AD54A6-C305-473D-8B72-E6632D48A16F}" type="presParOf" srcId="{B610D2D6-D4E0-4720-8F09-6043FEAE98F9}" destId="{0D6A143E-C8D1-47C5-A228-53D4C9EC6EC1}" srcOrd="2" destOrd="0" presId="urn:microsoft.com/office/officeart/2005/8/layout/hierarchy5"/>
    <dgm:cxn modelId="{82E3A4DE-3AC8-4C09-812F-E3174C3151EC}" type="presParOf" srcId="{0D6A143E-C8D1-47C5-A228-53D4C9EC6EC1}" destId="{AF8D33B3-83AE-465D-94E5-09A906E71231}" srcOrd="0" destOrd="0" presId="urn:microsoft.com/office/officeart/2005/8/layout/hierarchy5"/>
    <dgm:cxn modelId="{77FA63A1-33D9-4BB7-AC50-14422DBDB70A}" type="presParOf" srcId="{B610D2D6-D4E0-4720-8F09-6043FEAE98F9}" destId="{45DBE541-8DE1-4E4A-BE11-33F742785CAF}" srcOrd="3" destOrd="0" presId="urn:microsoft.com/office/officeart/2005/8/layout/hierarchy5"/>
    <dgm:cxn modelId="{54ECD4A0-B134-448C-B432-AA807D3E06F5}" type="presParOf" srcId="{45DBE541-8DE1-4E4A-BE11-33F742785CAF}" destId="{C5D20E12-6D67-4233-B96D-3E3FE88B5551}" srcOrd="0" destOrd="0" presId="urn:microsoft.com/office/officeart/2005/8/layout/hierarchy5"/>
    <dgm:cxn modelId="{EF8AE9A8-488C-4175-BE41-8F1E1BDC3564}" type="presParOf" srcId="{45DBE541-8DE1-4E4A-BE11-33F742785CAF}" destId="{7033925A-1945-434F-9648-BC5B66A760F3}" srcOrd="1" destOrd="0" presId="urn:microsoft.com/office/officeart/2005/8/layout/hierarchy5"/>
    <dgm:cxn modelId="{CB2CE324-B41D-4483-95FF-991AFF2083EC}" type="presParOf" srcId="{7033925A-1945-434F-9648-BC5B66A760F3}" destId="{0A600048-AE91-460D-86EF-E4E94E1C9C5E}" srcOrd="0" destOrd="0" presId="urn:microsoft.com/office/officeart/2005/8/layout/hierarchy5"/>
    <dgm:cxn modelId="{A3C566E6-62DB-4178-BCF3-AB70D70CB0DD}" type="presParOf" srcId="{0A600048-AE91-460D-86EF-E4E94E1C9C5E}" destId="{2181806C-A6B2-4780-A7B5-2FB2F91B79A9}" srcOrd="0" destOrd="0" presId="urn:microsoft.com/office/officeart/2005/8/layout/hierarchy5"/>
    <dgm:cxn modelId="{E36B8254-8701-4352-95C5-9DCFFE8BDA75}" type="presParOf" srcId="{7033925A-1945-434F-9648-BC5B66A760F3}" destId="{89066149-9727-4AF0-AA0B-F624BF0808E8}" srcOrd="1" destOrd="0" presId="urn:microsoft.com/office/officeart/2005/8/layout/hierarchy5"/>
    <dgm:cxn modelId="{384C3E30-300D-4EF9-8F3B-A30A81CC98C0}" type="presParOf" srcId="{89066149-9727-4AF0-AA0B-F624BF0808E8}" destId="{8E3CD35B-9E84-494D-ACA9-D36602684A68}" srcOrd="0" destOrd="0" presId="urn:microsoft.com/office/officeart/2005/8/layout/hierarchy5"/>
    <dgm:cxn modelId="{934F9990-C2D9-4E1D-BCA0-9FC0B227BDE7}" type="presParOf" srcId="{89066149-9727-4AF0-AA0B-F624BF0808E8}" destId="{C5563D9B-B644-4D91-ABC4-1EF1CBBAAC27}" srcOrd="1" destOrd="0" presId="urn:microsoft.com/office/officeart/2005/8/layout/hierarchy5"/>
    <dgm:cxn modelId="{C87494A8-D56F-46F2-BC1C-37AD71E3774A}" type="presParOf" srcId="{DA6BE5E6-0765-4B48-B6F2-5DB323B6EF99}" destId="{E3650876-7B64-4787-8C81-7F1CBC3FC48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C7861F-AF82-4FCF-A9CF-45D040E4B894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84B585-7F26-490E-99F1-417F39CD31C9}">
      <dgm:prSet phldrT="[Text]"/>
      <dgm:spPr/>
      <dgm:t>
        <a:bodyPr/>
        <a:lstStyle/>
        <a:p>
          <a:r>
            <a:rPr lang="en-US" dirty="0"/>
            <a:t>CI for population mean</a:t>
          </a:r>
        </a:p>
      </dgm:t>
    </dgm:pt>
    <dgm:pt modelId="{602CDE2D-9A95-4777-B733-B9104DD4905C}" type="parTrans" cxnId="{383A31DB-D219-46B5-80DA-88C83A5AF814}">
      <dgm:prSet/>
      <dgm:spPr/>
      <dgm:t>
        <a:bodyPr/>
        <a:lstStyle/>
        <a:p>
          <a:endParaRPr lang="en-US"/>
        </a:p>
      </dgm:t>
    </dgm:pt>
    <dgm:pt modelId="{B4FEC2CB-81B2-42DA-9EB2-1CC9C76A3BE3}" type="sibTrans" cxnId="{383A31DB-D219-46B5-80DA-88C83A5AF814}">
      <dgm:prSet/>
      <dgm:spPr/>
      <dgm:t>
        <a:bodyPr/>
        <a:lstStyle/>
        <a:p>
          <a:endParaRPr lang="en-US"/>
        </a:p>
      </dgm:t>
    </dgm:pt>
    <dgm:pt modelId="{75C0A62D-FE19-4B92-A6CF-1B41FFCB4568}">
      <dgm:prSet phldrT="[Text]"/>
      <dgm:spPr/>
      <dgm:t>
        <a:bodyPr/>
        <a:lstStyle/>
        <a:p>
          <a:r>
            <a:rPr lang="en-US" dirty="0"/>
            <a:t>Normal distribution</a:t>
          </a:r>
        </a:p>
      </dgm:t>
    </dgm:pt>
    <dgm:pt modelId="{C2CE0A4B-DCEE-4336-A8DE-EB21F12FDF92}" type="parTrans" cxnId="{85360F6A-DAC3-4DFF-9852-282768C0FCD5}">
      <dgm:prSet/>
      <dgm:spPr/>
      <dgm:t>
        <a:bodyPr/>
        <a:lstStyle/>
        <a:p>
          <a:endParaRPr lang="en-US"/>
        </a:p>
      </dgm:t>
    </dgm:pt>
    <dgm:pt modelId="{E04D1ADB-F501-47CE-96BC-28165539F515}" type="sibTrans" cxnId="{85360F6A-DAC3-4DFF-9852-282768C0FCD5}">
      <dgm:prSet/>
      <dgm:spPr/>
      <dgm:t>
        <a:bodyPr/>
        <a:lstStyle/>
        <a:p>
          <a:endParaRPr lang="en-US"/>
        </a:p>
      </dgm:t>
    </dgm:pt>
    <dgm:pt modelId="{69FBE978-93A8-4B44-A6E7-F121352B1635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8ECC608-2BAC-46CB-985E-22CB27CE4602}" type="parTrans" cxnId="{95DE734A-23EB-4AA2-94A5-D9868DA8683F}">
      <dgm:prSet/>
      <dgm:spPr/>
      <dgm:t>
        <a:bodyPr/>
        <a:lstStyle/>
        <a:p>
          <a:endParaRPr lang="en-US"/>
        </a:p>
      </dgm:t>
    </dgm:pt>
    <dgm:pt modelId="{83ED0F4F-A034-4489-880F-B884883FC3BD}" type="sibTrans" cxnId="{95DE734A-23EB-4AA2-94A5-D9868DA8683F}">
      <dgm:prSet/>
      <dgm:spPr/>
      <dgm:t>
        <a:bodyPr/>
        <a:lstStyle/>
        <a:p>
          <a:endParaRPr lang="en-US"/>
        </a:p>
      </dgm:t>
    </dgm:pt>
    <dgm:pt modelId="{BD87C3F6-750C-4D12-9D5C-F34E8C16C0A1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DEC7882-81F8-4F4B-AE8B-01A2DC751712}" type="parTrans" cxnId="{D5DFFF00-27F3-4933-A4FD-1FE86D795A9C}">
      <dgm:prSet/>
      <dgm:spPr/>
      <dgm:t>
        <a:bodyPr/>
        <a:lstStyle/>
        <a:p>
          <a:endParaRPr lang="en-US"/>
        </a:p>
      </dgm:t>
    </dgm:pt>
    <dgm:pt modelId="{59D33B27-0916-4CBA-962A-31DB846B1FC8}" type="sibTrans" cxnId="{D5DFFF00-27F3-4933-A4FD-1FE86D795A9C}">
      <dgm:prSet/>
      <dgm:spPr/>
      <dgm:t>
        <a:bodyPr/>
        <a:lstStyle/>
        <a:p>
          <a:endParaRPr lang="en-US"/>
        </a:p>
      </dgm:t>
    </dgm:pt>
    <dgm:pt modelId="{4183F51B-1004-49C5-B81A-F58D7C355D6E}">
      <dgm:prSet phldrT="[Text]"/>
      <dgm:spPr/>
      <dgm:t>
        <a:bodyPr/>
        <a:lstStyle/>
        <a:p>
          <a:r>
            <a:rPr lang="en-US" dirty="0"/>
            <a:t>Not normal distribution</a:t>
          </a:r>
        </a:p>
      </dgm:t>
    </dgm:pt>
    <dgm:pt modelId="{6C09DD03-7E9E-4C00-8E4D-D4AA1548B21D}" type="parTrans" cxnId="{3AAB984F-8442-4D94-91C2-7AADB88FD538}">
      <dgm:prSet/>
      <dgm:spPr/>
      <dgm:t>
        <a:bodyPr/>
        <a:lstStyle/>
        <a:p>
          <a:endParaRPr lang="en-US"/>
        </a:p>
      </dgm:t>
    </dgm:pt>
    <dgm:pt modelId="{61EA2E4E-3640-42E0-98EF-336A2DDF0B74}" type="sibTrans" cxnId="{3AAB984F-8442-4D94-91C2-7AADB88FD538}">
      <dgm:prSet/>
      <dgm:spPr/>
      <dgm:t>
        <a:bodyPr/>
        <a:lstStyle/>
        <a:p>
          <a:endParaRPr lang="en-US"/>
        </a:p>
      </dgm:t>
    </dgm:pt>
    <dgm:pt modelId="{B85E3F8A-E807-417C-9FBB-66B2602A50BE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F02D7E0-7D6E-4D4C-ADAF-17A3886B55C9}" type="parTrans" cxnId="{FFADF9AB-6ED5-44FD-8F08-4DEA9D64B4DD}">
      <dgm:prSet/>
      <dgm:spPr/>
      <dgm:t>
        <a:bodyPr/>
        <a:lstStyle/>
        <a:p>
          <a:endParaRPr lang="en-US"/>
        </a:p>
      </dgm:t>
    </dgm:pt>
    <dgm:pt modelId="{F362ABB0-75CD-4964-878B-321B8D2FBE2B}" type="sibTrans" cxnId="{FFADF9AB-6ED5-44FD-8F08-4DEA9D64B4DD}">
      <dgm:prSet/>
      <dgm:spPr/>
      <dgm:t>
        <a:bodyPr/>
        <a:lstStyle/>
        <a:p>
          <a:endParaRPr lang="en-US"/>
        </a:p>
      </dgm:t>
    </dgm:pt>
    <dgm:pt modelId="{C99CA4E3-DFA4-4904-814C-3DA5296750C5}">
      <dgm:prSet phldrT="[Text]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BE9B8EF-6626-4DC1-AE29-572D231804E6}" type="parTrans" cxnId="{3F37F129-9AE8-4092-BBA9-0C43C16AA2A5}">
      <dgm:prSet/>
      <dgm:spPr/>
      <dgm:t>
        <a:bodyPr/>
        <a:lstStyle/>
        <a:p>
          <a:endParaRPr lang="en-US"/>
        </a:p>
      </dgm:t>
    </dgm:pt>
    <dgm:pt modelId="{9F1ED398-7BF2-428D-A70F-DD802F42609E}" type="sibTrans" cxnId="{3F37F129-9AE8-4092-BBA9-0C43C16AA2A5}">
      <dgm:prSet/>
      <dgm:spPr/>
      <dgm:t>
        <a:bodyPr/>
        <a:lstStyle/>
        <a:p>
          <a:endParaRPr lang="en-US"/>
        </a:p>
      </dgm:t>
    </dgm:pt>
    <dgm:pt modelId="{EC8C4E39-A709-49E5-A690-E179D8392C7A}">
      <dgm:prSet phldrT="[Text]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BAC4389-DA50-4819-85B4-4253164E2C14}" type="parTrans" cxnId="{9322F12E-BEC4-4056-943B-0889C0A9A208}">
      <dgm:prSet/>
      <dgm:spPr/>
      <dgm:t>
        <a:bodyPr/>
        <a:lstStyle/>
        <a:p>
          <a:endParaRPr lang="en-US"/>
        </a:p>
      </dgm:t>
    </dgm:pt>
    <dgm:pt modelId="{05737171-C21E-4F09-86E2-34626679FB3D}" type="sibTrans" cxnId="{9322F12E-BEC4-4056-943B-0889C0A9A208}">
      <dgm:prSet/>
      <dgm:spPr/>
      <dgm:t>
        <a:bodyPr/>
        <a:lstStyle/>
        <a:p>
          <a:endParaRPr lang="en-US"/>
        </a:p>
      </dgm:t>
    </dgm:pt>
    <dgm:pt modelId="{58BB629E-5102-4EF5-8BE3-D39570729299}">
      <dgm:prSet phldrT="[Text]"/>
      <dgm:spPr>
        <a:blipFill>
          <a:blip xmlns:r="http://schemas.openxmlformats.org/officeDocument/2006/relationships" r:embed="rId6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A7839F8-C79D-4F33-A540-D0E10DAC0317}" type="parTrans" cxnId="{B469543A-A207-4FC5-8978-0831A9453CA4}">
      <dgm:prSet/>
      <dgm:spPr/>
      <dgm:t>
        <a:bodyPr/>
        <a:lstStyle/>
        <a:p>
          <a:endParaRPr lang="en-US"/>
        </a:p>
      </dgm:t>
    </dgm:pt>
    <dgm:pt modelId="{7C4FD291-E334-4872-A597-77DFD4180881}" type="sibTrans" cxnId="{B469543A-A207-4FC5-8978-0831A9453CA4}">
      <dgm:prSet/>
      <dgm:spPr/>
      <dgm:t>
        <a:bodyPr/>
        <a:lstStyle/>
        <a:p>
          <a:endParaRPr lang="en-US"/>
        </a:p>
      </dgm:t>
    </dgm:pt>
    <dgm:pt modelId="{B5259C09-DEC9-4A51-B95C-61EBFD44B2C7}">
      <dgm:prSet phldrT="[Text]"/>
      <dgm:spPr>
        <a:blipFill>
          <a:blip xmlns:r="http://schemas.openxmlformats.org/officeDocument/2006/relationships" r:embed="rId7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0D4424D-78B8-47C8-9874-54EBCC9237BC}" type="parTrans" cxnId="{781687ED-D76A-44A5-9E1B-9211557368B6}">
      <dgm:prSet/>
      <dgm:spPr/>
      <dgm:t>
        <a:bodyPr/>
        <a:lstStyle/>
        <a:p>
          <a:endParaRPr lang="en-US"/>
        </a:p>
      </dgm:t>
    </dgm:pt>
    <dgm:pt modelId="{BC67EA12-EEB6-43B0-ACF5-C58202355F32}" type="sibTrans" cxnId="{781687ED-D76A-44A5-9E1B-9211557368B6}">
      <dgm:prSet/>
      <dgm:spPr/>
      <dgm:t>
        <a:bodyPr/>
        <a:lstStyle/>
        <a:p>
          <a:endParaRPr lang="en-US"/>
        </a:p>
      </dgm:t>
    </dgm:pt>
    <dgm:pt modelId="{9FCD4797-EA59-4284-B298-7B80E7001797}">
      <dgm:prSet phldrT="[Text]"/>
      <dgm:spPr>
        <a:blipFill>
          <a:blip xmlns:r="http://schemas.openxmlformats.org/officeDocument/2006/relationships" r:embed="rId8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56A2636F-8B55-4B04-9082-41E42301BA7B}" type="parTrans" cxnId="{D1D6D34C-212B-4B8A-973B-CAABDBD2BDEA}">
      <dgm:prSet/>
      <dgm:spPr/>
      <dgm:t>
        <a:bodyPr/>
        <a:lstStyle/>
        <a:p>
          <a:endParaRPr lang="en-US"/>
        </a:p>
      </dgm:t>
    </dgm:pt>
    <dgm:pt modelId="{9E104E25-E8E5-4A8C-8A28-BFE9D52E7A34}" type="sibTrans" cxnId="{D1D6D34C-212B-4B8A-973B-CAABDBD2BDEA}">
      <dgm:prSet/>
      <dgm:spPr/>
      <dgm:t>
        <a:bodyPr/>
        <a:lstStyle/>
        <a:p>
          <a:endParaRPr lang="en-US"/>
        </a:p>
      </dgm:t>
    </dgm:pt>
    <dgm:pt modelId="{DA6BE5E6-0765-4B48-B6F2-5DB323B6EF99}" type="pres">
      <dgm:prSet presAssocID="{A8C7861F-AF82-4FCF-A9CF-45D040E4B89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E74754-E705-44BA-9FD9-DB2444B93A1E}" type="pres">
      <dgm:prSet presAssocID="{A8C7861F-AF82-4FCF-A9CF-45D040E4B894}" presName="hierFlow" presStyleCnt="0"/>
      <dgm:spPr/>
    </dgm:pt>
    <dgm:pt modelId="{E29C260A-9753-4D29-8A1D-2D7AD551E7DD}" type="pres">
      <dgm:prSet presAssocID="{A8C7861F-AF82-4FCF-A9CF-45D040E4B89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ADC5D46-5A3C-4CB9-8BE6-2A90F070970E}" type="pres">
      <dgm:prSet presAssocID="{4384B585-7F26-490E-99F1-417F39CD31C9}" presName="Name17" presStyleCnt="0"/>
      <dgm:spPr/>
    </dgm:pt>
    <dgm:pt modelId="{BF3C5FC4-89A9-40AC-BB07-B8B07CD9EBFD}" type="pres">
      <dgm:prSet presAssocID="{4384B585-7F26-490E-99F1-417F39CD31C9}" presName="level1Shape" presStyleLbl="node0" presStyleIdx="0" presStyleCnt="1">
        <dgm:presLayoutVars>
          <dgm:chPref val="3"/>
        </dgm:presLayoutVars>
      </dgm:prSet>
      <dgm:spPr/>
    </dgm:pt>
    <dgm:pt modelId="{AEAE2899-77D5-467D-82C7-CDFE458F38FA}" type="pres">
      <dgm:prSet presAssocID="{4384B585-7F26-490E-99F1-417F39CD31C9}" presName="hierChild2" presStyleCnt="0"/>
      <dgm:spPr/>
    </dgm:pt>
    <dgm:pt modelId="{91FCEA35-5DF4-4DD4-83F4-83F14813D381}" type="pres">
      <dgm:prSet presAssocID="{C2CE0A4B-DCEE-4336-A8DE-EB21F12FDF92}" presName="Name25" presStyleLbl="parChTrans1D2" presStyleIdx="0" presStyleCnt="2"/>
      <dgm:spPr/>
    </dgm:pt>
    <dgm:pt modelId="{C32A98DA-FC09-47F7-8F08-26B3F14DCC90}" type="pres">
      <dgm:prSet presAssocID="{C2CE0A4B-DCEE-4336-A8DE-EB21F12FDF92}" presName="connTx" presStyleLbl="parChTrans1D2" presStyleIdx="0" presStyleCnt="2"/>
      <dgm:spPr/>
    </dgm:pt>
    <dgm:pt modelId="{47B9FBD9-CCDB-4468-9B74-16A83345C203}" type="pres">
      <dgm:prSet presAssocID="{75C0A62D-FE19-4B92-A6CF-1B41FFCB4568}" presName="Name30" presStyleCnt="0"/>
      <dgm:spPr/>
    </dgm:pt>
    <dgm:pt modelId="{161CF3A9-3ADA-4773-9B40-E6F540585D85}" type="pres">
      <dgm:prSet presAssocID="{75C0A62D-FE19-4B92-A6CF-1B41FFCB4568}" presName="level2Shape" presStyleLbl="node2" presStyleIdx="0" presStyleCnt="2"/>
      <dgm:spPr/>
    </dgm:pt>
    <dgm:pt modelId="{D2A453ED-4BC9-48A4-8D79-BF592D668C20}" type="pres">
      <dgm:prSet presAssocID="{75C0A62D-FE19-4B92-A6CF-1B41FFCB4568}" presName="hierChild3" presStyleCnt="0"/>
      <dgm:spPr/>
    </dgm:pt>
    <dgm:pt modelId="{CB33FED6-D4B8-4458-9DAE-A02F9650460B}" type="pres">
      <dgm:prSet presAssocID="{18ECC608-2BAC-46CB-985E-22CB27CE4602}" presName="Name25" presStyleLbl="parChTrans1D3" presStyleIdx="0" presStyleCnt="4"/>
      <dgm:spPr/>
    </dgm:pt>
    <dgm:pt modelId="{05560ADD-CDF0-49CA-8F63-AD4E4577C1BA}" type="pres">
      <dgm:prSet presAssocID="{18ECC608-2BAC-46CB-985E-22CB27CE4602}" presName="connTx" presStyleLbl="parChTrans1D3" presStyleIdx="0" presStyleCnt="4"/>
      <dgm:spPr/>
    </dgm:pt>
    <dgm:pt modelId="{45571BD2-79C6-4A6A-AD0F-487517E6D2B3}" type="pres">
      <dgm:prSet presAssocID="{69FBE978-93A8-4B44-A6E7-F121352B1635}" presName="Name30" presStyleCnt="0"/>
      <dgm:spPr/>
    </dgm:pt>
    <dgm:pt modelId="{40FBD90D-B06C-4B27-92FF-9B6237BA53D6}" type="pres">
      <dgm:prSet presAssocID="{69FBE978-93A8-4B44-A6E7-F121352B1635}" presName="level2Shape" presStyleLbl="node3" presStyleIdx="0" presStyleCnt="4"/>
      <dgm:spPr/>
    </dgm:pt>
    <dgm:pt modelId="{BB5F960E-7D32-48F9-94C4-7FF0E73DDA42}" type="pres">
      <dgm:prSet presAssocID="{69FBE978-93A8-4B44-A6E7-F121352B1635}" presName="hierChild3" presStyleCnt="0"/>
      <dgm:spPr/>
    </dgm:pt>
    <dgm:pt modelId="{A199177F-ED90-49C6-86D0-A44FDCF00488}" type="pres">
      <dgm:prSet presAssocID="{BF02D7E0-7D6E-4D4C-ADAF-17A3886B55C9}" presName="Name25" presStyleLbl="parChTrans1D4" presStyleIdx="0" presStyleCnt="4"/>
      <dgm:spPr/>
    </dgm:pt>
    <dgm:pt modelId="{9018EB5B-82BC-498D-8BD5-11C39B7C02D3}" type="pres">
      <dgm:prSet presAssocID="{BF02D7E0-7D6E-4D4C-ADAF-17A3886B55C9}" presName="connTx" presStyleLbl="parChTrans1D4" presStyleIdx="0" presStyleCnt="4"/>
      <dgm:spPr/>
    </dgm:pt>
    <dgm:pt modelId="{4A92737F-2293-4E40-80E7-540EDB9D1618}" type="pres">
      <dgm:prSet presAssocID="{B85E3F8A-E807-417C-9FBB-66B2602A50BE}" presName="Name30" presStyleCnt="0"/>
      <dgm:spPr/>
    </dgm:pt>
    <dgm:pt modelId="{32895C69-4A93-4627-A4FB-7B578DBBF874}" type="pres">
      <dgm:prSet presAssocID="{B85E3F8A-E807-417C-9FBB-66B2602A50BE}" presName="level2Shape" presStyleLbl="node4" presStyleIdx="0" presStyleCnt="4"/>
      <dgm:spPr/>
    </dgm:pt>
    <dgm:pt modelId="{B5DD63FB-E68A-4733-8B1D-63E21A05BB43}" type="pres">
      <dgm:prSet presAssocID="{B85E3F8A-E807-417C-9FBB-66B2602A50BE}" presName="hierChild3" presStyleCnt="0"/>
      <dgm:spPr/>
    </dgm:pt>
    <dgm:pt modelId="{6CDC5DCA-4200-4963-B274-5C2ED817ED6E}" type="pres">
      <dgm:prSet presAssocID="{9DEC7882-81F8-4F4B-AE8B-01A2DC751712}" presName="Name25" presStyleLbl="parChTrans1D3" presStyleIdx="1" presStyleCnt="4"/>
      <dgm:spPr/>
    </dgm:pt>
    <dgm:pt modelId="{FBCCD233-2EEE-4C57-B272-C9B43F40EB94}" type="pres">
      <dgm:prSet presAssocID="{9DEC7882-81F8-4F4B-AE8B-01A2DC751712}" presName="connTx" presStyleLbl="parChTrans1D3" presStyleIdx="1" presStyleCnt="4"/>
      <dgm:spPr/>
    </dgm:pt>
    <dgm:pt modelId="{0A80847B-9B03-4026-BBED-3ABB6604F602}" type="pres">
      <dgm:prSet presAssocID="{BD87C3F6-750C-4D12-9D5C-F34E8C16C0A1}" presName="Name30" presStyleCnt="0"/>
      <dgm:spPr/>
    </dgm:pt>
    <dgm:pt modelId="{AF37A200-386B-497D-A5DA-50CC5B60C71E}" type="pres">
      <dgm:prSet presAssocID="{BD87C3F6-750C-4D12-9D5C-F34E8C16C0A1}" presName="level2Shape" presStyleLbl="node3" presStyleIdx="1" presStyleCnt="4"/>
      <dgm:spPr/>
    </dgm:pt>
    <dgm:pt modelId="{C7625EFF-F6E6-45B2-AC91-E379EB2FA23E}" type="pres">
      <dgm:prSet presAssocID="{BD87C3F6-750C-4D12-9D5C-F34E8C16C0A1}" presName="hierChild3" presStyleCnt="0"/>
      <dgm:spPr/>
    </dgm:pt>
    <dgm:pt modelId="{87878311-5B4A-4F90-937E-6EF60BB54DB5}" type="pres">
      <dgm:prSet presAssocID="{EBE9B8EF-6626-4DC1-AE29-572D231804E6}" presName="Name25" presStyleLbl="parChTrans1D4" presStyleIdx="1" presStyleCnt="4"/>
      <dgm:spPr/>
    </dgm:pt>
    <dgm:pt modelId="{811C1454-39DE-4739-9B86-0612FB0F127D}" type="pres">
      <dgm:prSet presAssocID="{EBE9B8EF-6626-4DC1-AE29-572D231804E6}" presName="connTx" presStyleLbl="parChTrans1D4" presStyleIdx="1" presStyleCnt="4"/>
      <dgm:spPr/>
    </dgm:pt>
    <dgm:pt modelId="{5F428607-87FD-4779-B216-FF23208D19CE}" type="pres">
      <dgm:prSet presAssocID="{C99CA4E3-DFA4-4904-814C-3DA5296750C5}" presName="Name30" presStyleCnt="0"/>
      <dgm:spPr/>
    </dgm:pt>
    <dgm:pt modelId="{036B6303-C50A-4FEB-8585-E73C82892E8A}" type="pres">
      <dgm:prSet presAssocID="{C99CA4E3-DFA4-4904-814C-3DA5296750C5}" presName="level2Shape" presStyleLbl="node4" presStyleIdx="1" presStyleCnt="4"/>
      <dgm:spPr/>
    </dgm:pt>
    <dgm:pt modelId="{B51BF5E4-3146-4275-BE14-73E2657F2C1B}" type="pres">
      <dgm:prSet presAssocID="{C99CA4E3-DFA4-4904-814C-3DA5296750C5}" presName="hierChild3" presStyleCnt="0"/>
      <dgm:spPr/>
    </dgm:pt>
    <dgm:pt modelId="{CA25384D-0171-410B-9297-97D75F8B6C70}" type="pres">
      <dgm:prSet presAssocID="{6C09DD03-7E9E-4C00-8E4D-D4AA1548B21D}" presName="Name25" presStyleLbl="parChTrans1D2" presStyleIdx="1" presStyleCnt="2"/>
      <dgm:spPr/>
    </dgm:pt>
    <dgm:pt modelId="{D2386CEC-A9DB-4FC0-95F8-B339DFEA132D}" type="pres">
      <dgm:prSet presAssocID="{6C09DD03-7E9E-4C00-8E4D-D4AA1548B21D}" presName="connTx" presStyleLbl="parChTrans1D2" presStyleIdx="1" presStyleCnt="2"/>
      <dgm:spPr/>
    </dgm:pt>
    <dgm:pt modelId="{D16CBDF2-9222-45CD-A3B5-363F2BE21046}" type="pres">
      <dgm:prSet presAssocID="{4183F51B-1004-49C5-B81A-F58D7C355D6E}" presName="Name30" presStyleCnt="0"/>
      <dgm:spPr/>
    </dgm:pt>
    <dgm:pt modelId="{A837BED5-DE00-404A-87CD-F1E489C5029A}" type="pres">
      <dgm:prSet presAssocID="{4183F51B-1004-49C5-B81A-F58D7C355D6E}" presName="level2Shape" presStyleLbl="node2" presStyleIdx="1" presStyleCnt="2"/>
      <dgm:spPr/>
    </dgm:pt>
    <dgm:pt modelId="{B610D2D6-D4E0-4720-8F09-6043FEAE98F9}" type="pres">
      <dgm:prSet presAssocID="{4183F51B-1004-49C5-B81A-F58D7C355D6E}" presName="hierChild3" presStyleCnt="0"/>
      <dgm:spPr/>
    </dgm:pt>
    <dgm:pt modelId="{0B712DF7-ED3F-4FEB-A4FD-EE66E31F3DD7}" type="pres">
      <dgm:prSet presAssocID="{3BAC4389-DA50-4819-85B4-4253164E2C14}" presName="Name25" presStyleLbl="parChTrans1D3" presStyleIdx="2" presStyleCnt="4"/>
      <dgm:spPr/>
    </dgm:pt>
    <dgm:pt modelId="{0808671C-D8CF-404A-95FA-DD016AEE5F0E}" type="pres">
      <dgm:prSet presAssocID="{3BAC4389-DA50-4819-85B4-4253164E2C14}" presName="connTx" presStyleLbl="parChTrans1D3" presStyleIdx="2" presStyleCnt="4"/>
      <dgm:spPr/>
    </dgm:pt>
    <dgm:pt modelId="{E7971BA4-59A1-418F-902B-AA9CB4B54521}" type="pres">
      <dgm:prSet presAssocID="{EC8C4E39-A709-49E5-A690-E179D8392C7A}" presName="Name30" presStyleCnt="0"/>
      <dgm:spPr/>
    </dgm:pt>
    <dgm:pt modelId="{BE7C9BA2-BF74-4C09-B16E-05353CA53465}" type="pres">
      <dgm:prSet presAssocID="{EC8C4E39-A709-49E5-A690-E179D8392C7A}" presName="level2Shape" presStyleLbl="node3" presStyleIdx="2" presStyleCnt="4"/>
      <dgm:spPr/>
    </dgm:pt>
    <dgm:pt modelId="{90954095-5BB2-4839-B859-A90E080274E5}" type="pres">
      <dgm:prSet presAssocID="{EC8C4E39-A709-49E5-A690-E179D8392C7A}" presName="hierChild3" presStyleCnt="0"/>
      <dgm:spPr/>
    </dgm:pt>
    <dgm:pt modelId="{A0ADE272-894D-4EE6-BD9C-3174E8197654}" type="pres">
      <dgm:prSet presAssocID="{9A7839F8-C79D-4F33-A540-D0E10DAC0317}" presName="Name25" presStyleLbl="parChTrans1D4" presStyleIdx="2" presStyleCnt="4"/>
      <dgm:spPr/>
    </dgm:pt>
    <dgm:pt modelId="{9F6FAD34-7004-4E9A-B71A-B32D2783F6D8}" type="pres">
      <dgm:prSet presAssocID="{9A7839F8-C79D-4F33-A540-D0E10DAC0317}" presName="connTx" presStyleLbl="parChTrans1D4" presStyleIdx="2" presStyleCnt="4"/>
      <dgm:spPr/>
    </dgm:pt>
    <dgm:pt modelId="{2F97F49F-7F76-44E6-ADED-23F1904DA3E6}" type="pres">
      <dgm:prSet presAssocID="{58BB629E-5102-4EF5-8BE3-D39570729299}" presName="Name30" presStyleCnt="0"/>
      <dgm:spPr/>
    </dgm:pt>
    <dgm:pt modelId="{AEAEBBE8-B9A7-4D34-94A7-6B47054687D9}" type="pres">
      <dgm:prSet presAssocID="{58BB629E-5102-4EF5-8BE3-D39570729299}" presName="level2Shape" presStyleLbl="node4" presStyleIdx="2" presStyleCnt="4"/>
      <dgm:spPr/>
    </dgm:pt>
    <dgm:pt modelId="{0582D1E7-53AA-444E-8EF5-5D5AAC89EDB9}" type="pres">
      <dgm:prSet presAssocID="{58BB629E-5102-4EF5-8BE3-D39570729299}" presName="hierChild3" presStyleCnt="0"/>
      <dgm:spPr/>
    </dgm:pt>
    <dgm:pt modelId="{0D6A143E-C8D1-47C5-A228-53D4C9EC6EC1}" type="pres">
      <dgm:prSet presAssocID="{60D4424D-78B8-47C8-9874-54EBCC9237BC}" presName="Name25" presStyleLbl="parChTrans1D3" presStyleIdx="3" presStyleCnt="4"/>
      <dgm:spPr/>
    </dgm:pt>
    <dgm:pt modelId="{AF8D33B3-83AE-465D-94E5-09A906E71231}" type="pres">
      <dgm:prSet presAssocID="{60D4424D-78B8-47C8-9874-54EBCC9237BC}" presName="connTx" presStyleLbl="parChTrans1D3" presStyleIdx="3" presStyleCnt="4"/>
      <dgm:spPr/>
    </dgm:pt>
    <dgm:pt modelId="{45DBE541-8DE1-4E4A-BE11-33F742785CAF}" type="pres">
      <dgm:prSet presAssocID="{B5259C09-DEC9-4A51-B95C-61EBFD44B2C7}" presName="Name30" presStyleCnt="0"/>
      <dgm:spPr/>
    </dgm:pt>
    <dgm:pt modelId="{C5D20E12-6D67-4233-B96D-3E3FE88B5551}" type="pres">
      <dgm:prSet presAssocID="{B5259C09-DEC9-4A51-B95C-61EBFD44B2C7}" presName="level2Shape" presStyleLbl="node3" presStyleIdx="3" presStyleCnt="4"/>
      <dgm:spPr/>
    </dgm:pt>
    <dgm:pt modelId="{7033925A-1945-434F-9648-BC5B66A760F3}" type="pres">
      <dgm:prSet presAssocID="{B5259C09-DEC9-4A51-B95C-61EBFD44B2C7}" presName="hierChild3" presStyleCnt="0"/>
      <dgm:spPr/>
    </dgm:pt>
    <dgm:pt modelId="{0A600048-AE91-460D-86EF-E4E94E1C9C5E}" type="pres">
      <dgm:prSet presAssocID="{56A2636F-8B55-4B04-9082-41E42301BA7B}" presName="Name25" presStyleLbl="parChTrans1D4" presStyleIdx="3" presStyleCnt="4"/>
      <dgm:spPr/>
    </dgm:pt>
    <dgm:pt modelId="{2181806C-A6B2-4780-A7B5-2FB2F91B79A9}" type="pres">
      <dgm:prSet presAssocID="{56A2636F-8B55-4B04-9082-41E42301BA7B}" presName="connTx" presStyleLbl="parChTrans1D4" presStyleIdx="3" presStyleCnt="4"/>
      <dgm:spPr/>
    </dgm:pt>
    <dgm:pt modelId="{89066149-9727-4AF0-AA0B-F624BF0808E8}" type="pres">
      <dgm:prSet presAssocID="{9FCD4797-EA59-4284-B298-7B80E7001797}" presName="Name30" presStyleCnt="0"/>
      <dgm:spPr/>
    </dgm:pt>
    <dgm:pt modelId="{8E3CD35B-9E84-494D-ACA9-D36602684A68}" type="pres">
      <dgm:prSet presAssocID="{9FCD4797-EA59-4284-B298-7B80E7001797}" presName="level2Shape" presStyleLbl="node4" presStyleIdx="3" presStyleCnt="4"/>
      <dgm:spPr/>
    </dgm:pt>
    <dgm:pt modelId="{C5563D9B-B644-4D91-ABC4-1EF1CBBAAC27}" type="pres">
      <dgm:prSet presAssocID="{9FCD4797-EA59-4284-B298-7B80E7001797}" presName="hierChild3" presStyleCnt="0"/>
      <dgm:spPr/>
    </dgm:pt>
    <dgm:pt modelId="{E3650876-7B64-4787-8C81-7F1CBC3FC484}" type="pres">
      <dgm:prSet presAssocID="{A8C7861F-AF82-4FCF-A9CF-45D040E4B894}" presName="bgShapesFlow" presStyleCnt="0"/>
      <dgm:spPr/>
    </dgm:pt>
  </dgm:ptLst>
  <dgm:cxnLst>
    <dgm:cxn modelId="{D5DFFF00-27F3-4933-A4FD-1FE86D795A9C}" srcId="{75C0A62D-FE19-4B92-A6CF-1B41FFCB4568}" destId="{BD87C3F6-750C-4D12-9D5C-F34E8C16C0A1}" srcOrd="1" destOrd="0" parTransId="{9DEC7882-81F8-4F4B-AE8B-01A2DC751712}" sibTransId="{59D33B27-0916-4CBA-962A-31DB846B1FC8}"/>
    <dgm:cxn modelId="{4D3D5D02-DB59-4A83-8C5F-331CB0C752AF}" type="presOf" srcId="{9A7839F8-C79D-4F33-A540-D0E10DAC0317}" destId="{A0ADE272-894D-4EE6-BD9C-3174E8197654}" srcOrd="0" destOrd="0" presId="urn:microsoft.com/office/officeart/2005/8/layout/hierarchy5"/>
    <dgm:cxn modelId="{F7DCF70A-7617-4256-9AA2-C1B6C84611E5}" type="presOf" srcId="{18ECC608-2BAC-46CB-985E-22CB27CE4602}" destId="{05560ADD-CDF0-49CA-8F63-AD4E4577C1BA}" srcOrd="1" destOrd="0" presId="urn:microsoft.com/office/officeart/2005/8/layout/hierarchy5"/>
    <dgm:cxn modelId="{60D61F0B-6B97-4A4F-9DAA-918A95FD05DD}" type="presOf" srcId="{C2CE0A4B-DCEE-4336-A8DE-EB21F12FDF92}" destId="{91FCEA35-5DF4-4DD4-83F4-83F14813D381}" srcOrd="0" destOrd="0" presId="urn:microsoft.com/office/officeart/2005/8/layout/hierarchy5"/>
    <dgm:cxn modelId="{136E590D-2E61-4C3D-92D1-74557E613279}" type="presOf" srcId="{60D4424D-78B8-47C8-9874-54EBCC9237BC}" destId="{0D6A143E-C8D1-47C5-A228-53D4C9EC6EC1}" srcOrd="0" destOrd="0" presId="urn:microsoft.com/office/officeart/2005/8/layout/hierarchy5"/>
    <dgm:cxn modelId="{49C4D90F-B542-45A8-9E71-2057D37EA46B}" type="presOf" srcId="{EBE9B8EF-6626-4DC1-AE29-572D231804E6}" destId="{811C1454-39DE-4739-9B86-0612FB0F127D}" srcOrd="1" destOrd="0" presId="urn:microsoft.com/office/officeart/2005/8/layout/hierarchy5"/>
    <dgm:cxn modelId="{84D53616-9988-4816-8CBB-B8ADE7B85652}" type="presOf" srcId="{75C0A62D-FE19-4B92-A6CF-1B41FFCB4568}" destId="{161CF3A9-3ADA-4773-9B40-E6F540585D85}" srcOrd="0" destOrd="0" presId="urn:microsoft.com/office/officeart/2005/8/layout/hierarchy5"/>
    <dgm:cxn modelId="{1E192425-0720-4C37-8296-01A680D7072E}" type="presOf" srcId="{60D4424D-78B8-47C8-9874-54EBCC9237BC}" destId="{AF8D33B3-83AE-465D-94E5-09A906E71231}" srcOrd="1" destOrd="0" presId="urn:microsoft.com/office/officeart/2005/8/layout/hierarchy5"/>
    <dgm:cxn modelId="{3F37F129-9AE8-4092-BBA9-0C43C16AA2A5}" srcId="{BD87C3F6-750C-4D12-9D5C-F34E8C16C0A1}" destId="{C99CA4E3-DFA4-4904-814C-3DA5296750C5}" srcOrd="0" destOrd="0" parTransId="{EBE9B8EF-6626-4DC1-AE29-572D231804E6}" sibTransId="{9F1ED398-7BF2-428D-A70F-DD802F42609E}"/>
    <dgm:cxn modelId="{9322F12E-BEC4-4056-943B-0889C0A9A208}" srcId="{4183F51B-1004-49C5-B81A-F58D7C355D6E}" destId="{EC8C4E39-A709-49E5-A690-E179D8392C7A}" srcOrd="0" destOrd="0" parTransId="{3BAC4389-DA50-4819-85B4-4253164E2C14}" sibTransId="{05737171-C21E-4F09-86E2-34626679FB3D}"/>
    <dgm:cxn modelId="{3F672630-B0AB-41EB-8493-42873C48E43F}" type="presOf" srcId="{A8C7861F-AF82-4FCF-A9CF-45D040E4B894}" destId="{DA6BE5E6-0765-4B48-B6F2-5DB323B6EF99}" srcOrd="0" destOrd="0" presId="urn:microsoft.com/office/officeart/2005/8/layout/hierarchy5"/>
    <dgm:cxn modelId="{E4C3F731-CA23-49B8-ADC4-6E1A07257309}" type="presOf" srcId="{6C09DD03-7E9E-4C00-8E4D-D4AA1548B21D}" destId="{D2386CEC-A9DB-4FC0-95F8-B339DFEA132D}" srcOrd="1" destOrd="0" presId="urn:microsoft.com/office/officeart/2005/8/layout/hierarchy5"/>
    <dgm:cxn modelId="{DAF5AC37-2508-470E-A261-706638F91BBD}" type="presOf" srcId="{BF02D7E0-7D6E-4D4C-ADAF-17A3886B55C9}" destId="{A199177F-ED90-49C6-86D0-A44FDCF00488}" srcOrd="0" destOrd="0" presId="urn:microsoft.com/office/officeart/2005/8/layout/hierarchy5"/>
    <dgm:cxn modelId="{CE918438-AEBA-44CE-A35E-4689526DF395}" type="presOf" srcId="{56A2636F-8B55-4B04-9082-41E42301BA7B}" destId="{2181806C-A6B2-4780-A7B5-2FB2F91B79A9}" srcOrd="1" destOrd="0" presId="urn:microsoft.com/office/officeart/2005/8/layout/hierarchy5"/>
    <dgm:cxn modelId="{B469543A-A207-4FC5-8978-0831A9453CA4}" srcId="{EC8C4E39-A709-49E5-A690-E179D8392C7A}" destId="{58BB629E-5102-4EF5-8BE3-D39570729299}" srcOrd="0" destOrd="0" parTransId="{9A7839F8-C79D-4F33-A540-D0E10DAC0317}" sibTransId="{7C4FD291-E334-4872-A597-77DFD4180881}"/>
    <dgm:cxn modelId="{5D5F063F-58E9-4744-9379-672248C15B9C}" type="presOf" srcId="{BD87C3F6-750C-4D12-9D5C-F34E8C16C0A1}" destId="{AF37A200-386B-497D-A5DA-50CC5B60C71E}" srcOrd="0" destOrd="0" presId="urn:microsoft.com/office/officeart/2005/8/layout/hierarchy5"/>
    <dgm:cxn modelId="{8DBB2E3F-AE86-4250-944E-0D87320F8A08}" type="presOf" srcId="{3BAC4389-DA50-4819-85B4-4253164E2C14}" destId="{0808671C-D8CF-404A-95FA-DD016AEE5F0E}" srcOrd="1" destOrd="0" presId="urn:microsoft.com/office/officeart/2005/8/layout/hierarchy5"/>
    <dgm:cxn modelId="{B586BC5C-DEA7-4CA6-95E8-145E07E1F006}" type="presOf" srcId="{B5259C09-DEC9-4A51-B95C-61EBFD44B2C7}" destId="{C5D20E12-6D67-4233-B96D-3E3FE88B5551}" srcOrd="0" destOrd="0" presId="urn:microsoft.com/office/officeart/2005/8/layout/hierarchy5"/>
    <dgm:cxn modelId="{DE62475D-87BC-4017-9376-17FBDCA2C7E7}" type="presOf" srcId="{EC8C4E39-A709-49E5-A690-E179D8392C7A}" destId="{BE7C9BA2-BF74-4C09-B16E-05353CA53465}" srcOrd="0" destOrd="0" presId="urn:microsoft.com/office/officeart/2005/8/layout/hierarchy5"/>
    <dgm:cxn modelId="{02A9DA68-BF47-440B-B63D-E13B896D4313}" type="presOf" srcId="{4183F51B-1004-49C5-B81A-F58D7C355D6E}" destId="{A837BED5-DE00-404A-87CD-F1E489C5029A}" srcOrd="0" destOrd="0" presId="urn:microsoft.com/office/officeart/2005/8/layout/hierarchy5"/>
    <dgm:cxn modelId="{85360F6A-DAC3-4DFF-9852-282768C0FCD5}" srcId="{4384B585-7F26-490E-99F1-417F39CD31C9}" destId="{75C0A62D-FE19-4B92-A6CF-1B41FFCB4568}" srcOrd="0" destOrd="0" parTransId="{C2CE0A4B-DCEE-4336-A8DE-EB21F12FDF92}" sibTransId="{E04D1ADB-F501-47CE-96BC-28165539F515}"/>
    <dgm:cxn modelId="{95DE734A-23EB-4AA2-94A5-D9868DA8683F}" srcId="{75C0A62D-FE19-4B92-A6CF-1B41FFCB4568}" destId="{69FBE978-93A8-4B44-A6E7-F121352B1635}" srcOrd="0" destOrd="0" parTransId="{18ECC608-2BAC-46CB-985E-22CB27CE4602}" sibTransId="{83ED0F4F-A034-4489-880F-B884883FC3BD}"/>
    <dgm:cxn modelId="{929EE86A-F6FD-4C00-ACD2-8BFA65228063}" type="presOf" srcId="{B85E3F8A-E807-417C-9FBB-66B2602A50BE}" destId="{32895C69-4A93-4627-A4FB-7B578DBBF874}" srcOrd="0" destOrd="0" presId="urn:microsoft.com/office/officeart/2005/8/layout/hierarchy5"/>
    <dgm:cxn modelId="{104FDD4B-DC5A-4259-9E19-1F2755B0B089}" type="presOf" srcId="{56A2636F-8B55-4B04-9082-41E42301BA7B}" destId="{0A600048-AE91-460D-86EF-E4E94E1C9C5E}" srcOrd="0" destOrd="0" presId="urn:microsoft.com/office/officeart/2005/8/layout/hierarchy5"/>
    <dgm:cxn modelId="{D1D6D34C-212B-4B8A-973B-CAABDBD2BDEA}" srcId="{B5259C09-DEC9-4A51-B95C-61EBFD44B2C7}" destId="{9FCD4797-EA59-4284-B298-7B80E7001797}" srcOrd="0" destOrd="0" parTransId="{56A2636F-8B55-4B04-9082-41E42301BA7B}" sibTransId="{9E104E25-E8E5-4A8C-8A28-BFE9D52E7A34}"/>
    <dgm:cxn modelId="{3AAB984F-8442-4D94-91C2-7AADB88FD538}" srcId="{4384B585-7F26-490E-99F1-417F39CD31C9}" destId="{4183F51B-1004-49C5-B81A-F58D7C355D6E}" srcOrd="1" destOrd="0" parTransId="{6C09DD03-7E9E-4C00-8E4D-D4AA1548B21D}" sibTransId="{61EA2E4E-3640-42E0-98EF-336A2DDF0B74}"/>
    <dgm:cxn modelId="{16B75A73-A71C-405A-A746-DD73D8282FCB}" type="presOf" srcId="{9DEC7882-81F8-4F4B-AE8B-01A2DC751712}" destId="{FBCCD233-2EEE-4C57-B272-C9B43F40EB94}" srcOrd="1" destOrd="0" presId="urn:microsoft.com/office/officeart/2005/8/layout/hierarchy5"/>
    <dgm:cxn modelId="{4C61B87E-474A-42BC-A85F-C56B813F8D29}" type="presOf" srcId="{9DEC7882-81F8-4F4B-AE8B-01A2DC751712}" destId="{6CDC5DCA-4200-4963-B274-5C2ED817ED6E}" srcOrd="0" destOrd="0" presId="urn:microsoft.com/office/officeart/2005/8/layout/hierarchy5"/>
    <dgm:cxn modelId="{D7572D90-A1F2-48FE-962E-7A8ABE41A87F}" type="presOf" srcId="{9FCD4797-EA59-4284-B298-7B80E7001797}" destId="{8E3CD35B-9E84-494D-ACA9-D36602684A68}" srcOrd="0" destOrd="0" presId="urn:microsoft.com/office/officeart/2005/8/layout/hierarchy5"/>
    <dgm:cxn modelId="{6875C394-4500-4C79-BC24-B72ED26527D5}" type="presOf" srcId="{18ECC608-2BAC-46CB-985E-22CB27CE4602}" destId="{CB33FED6-D4B8-4458-9DAE-A02F9650460B}" srcOrd="0" destOrd="0" presId="urn:microsoft.com/office/officeart/2005/8/layout/hierarchy5"/>
    <dgm:cxn modelId="{9FEAF897-772A-416A-A319-86BC4204DD7D}" type="presOf" srcId="{69FBE978-93A8-4B44-A6E7-F121352B1635}" destId="{40FBD90D-B06C-4B27-92FF-9B6237BA53D6}" srcOrd="0" destOrd="0" presId="urn:microsoft.com/office/officeart/2005/8/layout/hierarchy5"/>
    <dgm:cxn modelId="{A7D823A1-0B01-4C74-9237-B31FD58770F4}" type="presOf" srcId="{C2CE0A4B-DCEE-4336-A8DE-EB21F12FDF92}" destId="{C32A98DA-FC09-47F7-8F08-26B3F14DCC90}" srcOrd="1" destOrd="0" presId="urn:microsoft.com/office/officeart/2005/8/layout/hierarchy5"/>
    <dgm:cxn modelId="{FFADF9AB-6ED5-44FD-8F08-4DEA9D64B4DD}" srcId="{69FBE978-93A8-4B44-A6E7-F121352B1635}" destId="{B85E3F8A-E807-417C-9FBB-66B2602A50BE}" srcOrd="0" destOrd="0" parTransId="{BF02D7E0-7D6E-4D4C-ADAF-17A3886B55C9}" sibTransId="{F362ABB0-75CD-4964-878B-321B8D2FBE2B}"/>
    <dgm:cxn modelId="{4884D9B1-54FD-4CDB-8BD5-8CBA610C8707}" type="presOf" srcId="{58BB629E-5102-4EF5-8BE3-D39570729299}" destId="{AEAEBBE8-B9A7-4D34-94A7-6B47054687D9}" srcOrd="0" destOrd="0" presId="urn:microsoft.com/office/officeart/2005/8/layout/hierarchy5"/>
    <dgm:cxn modelId="{200131B6-68B7-467C-92DC-C0292C78E757}" type="presOf" srcId="{C99CA4E3-DFA4-4904-814C-3DA5296750C5}" destId="{036B6303-C50A-4FEB-8585-E73C82892E8A}" srcOrd="0" destOrd="0" presId="urn:microsoft.com/office/officeart/2005/8/layout/hierarchy5"/>
    <dgm:cxn modelId="{F1D589C1-D9D0-4916-B7AD-FACDDD0CF217}" type="presOf" srcId="{EBE9B8EF-6626-4DC1-AE29-572D231804E6}" destId="{87878311-5B4A-4F90-937E-6EF60BB54DB5}" srcOrd="0" destOrd="0" presId="urn:microsoft.com/office/officeart/2005/8/layout/hierarchy5"/>
    <dgm:cxn modelId="{91CA0FCD-62CD-434A-A338-5A5D02601C3F}" type="presOf" srcId="{9A7839F8-C79D-4F33-A540-D0E10DAC0317}" destId="{9F6FAD34-7004-4E9A-B71A-B32D2783F6D8}" srcOrd="1" destOrd="0" presId="urn:microsoft.com/office/officeart/2005/8/layout/hierarchy5"/>
    <dgm:cxn modelId="{AE2791D0-1995-45A8-9A63-46A33DD52BB1}" type="presOf" srcId="{BF02D7E0-7D6E-4D4C-ADAF-17A3886B55C9}" destId="{9018EB5B-82BC-498D-8BD5-11C39B7C02D3}" srcOrd="1" destOrd="0" presId="urn:microsoft.com/office/officeart/2005/8/layout/hierarchy5"/>
    <dgm:cxn modelId="{383A31DB-D219-46B5-80DA-88C83A5AF814}" srcId="{A8C7861F-AF82-4FCF-A9CF-45D040E4B894}" destId="{4384B585-7F26-490E-99F1-417F39CD31C9}" srcOrd="0" destOrd="0" parTransId="{602CDE2D-9A95-4777-B733-B9104DD4905C}" sibTransId="{B4FEC2CB-81B2-42DA-9EB2-1CC9C76A3BE3}"/>
    <dgm:cxn modelId="{CE144BDE-3B6B-4AB6-898D-BED4D5E709D5}" type="presOf" srcId="{6C09DD03-7E9E-4C00-8E4D-D4AA1548B21D}" destId="{CA25384D-0171-410B-9297-97D75F8B6C70}" srcOrd="0" destOrd="0" presId="urn:microsoft.com/office/officeart/2005/8/layout/hierarchy5"/>
    <dgm:cxn modelId="{70FFE4E1-27EE-4AC6-8717-67D03274A1C0}" type="presOf" srcId="{3BAC4389-DA50-4819-85B4-4253164E2C14}" destId="{0B712DF7-ED3F-4FEB-A4FD-EE66E31F3DD7}" srcOrd="0" destOrd="0" presId="urn:microsoft.com/office/officeart/2005/8/layout/hierarchy5"/>
    <dgm:cxn modelId="{781687ED-D76A-44A5-9E1B-9211557368B6}" srcId="{4183F51B-1004-49C5-B81A-F58D7C355D6E}" destId="{B5259C09-DEC9-4A51-B95C-61EBFD44B2C7}" srcOrd="1" destOrd="0" parTransId="{60D4424D-78B8-47C8-9874-54EBCC9237BC}" sibTransId="{BC67EA12-EEB6-43B0-ACF5-C58202355F32}"/>
    <dgm:cxn modelId="{6EC6A2F3-0F02-4C52-B804-66201F78A69B}" type="presOf" srcId="{4384B585-7F26-490E-99F1-417F39CD31C9}" destId="{BF3C5FC4-89A9-40AC-BB07-B8B07CD9EBFD}" srcOrd="0" destOrd="0" presId="urn:microsoft.com/office/officeart/2005/8/layout/hierarchy5"/>
    <dgm:cxn modelId="{58F0CC37-D066-4942-BDE5-B17AE591CBCC}" type="presParOf" srcId="{DA6BE5E6-0765-4B48-B6F2-5DB323B6EF99}" destId="{85E74754-E705-44BA-9FD9-DB2444B93A1E}" srcOrd="0" destOrd="0" presId="urn:microsoft.com/office/officeart/2005/8/layout/hierarchy5"/>
    <dgm:cxn modelId="{D1BED1F5-DA75-4611-96C8-6FCC1FE8686C}" type="presParOf" srcId="{85E74754-E705-44BA-9FD9-DB2444B93A1E}" destId="{E29C260A-9753-4D29-8A1D-2D7AD551E7DD}" srcOrd="0" destOrd="0" presId="urn:microsoft.com/office/officeart/2005/8/layout/hierarchy5"/>
    <dgm:cxn modelId="{B236AB98-3CC5-4B3C-A027-A2760068E055}" type="presParOf" srcId="{E29C260A-9753-4D29-8A1D-2D7AD551E7DD}" destId="{7ADC5D46-5A3C-4CB9-8BE6-2A90F070970E}" srcOrd="0" destOrd="0" presId="urn:microsoft.com/office/officeart/2005/8/layout/hierarchy5"/>
    <dgm:cxn modelId="{951FA5BB-06AA-44AD-A308-4C8DC6A8DABE}" type="presParOf" srcId="{7ADC5D46-5A3C-4CB9-8BE6-2A90F070970E}" destId="{BF3C5FC4-89A9-40AC-BB07-B8B07CD9EBFD}" srcOrd="0" destOrd="0" presId="urn:microsoft.com/office/officeart/2005/8/layout/hierarchy5"/>
    <dgm:cxn modelId="{61DA007D-D4ED-4821-9295-619B45185FC8}" type="presParOf" srcId="{7ADC5D46-5A3C-4CB9-8BE6-2A90F070970E}" destId="{AEAE2899-77D5-467D-82C7-CDFE458F38FA}" srcOrd="1" destOrd="0" presId="urn:microsoft.com/office/officeart/2005/8/layout/hierarchy5"/>
    <dgm:cxn modelId="{6BAD5B1E-A967-45A2-AF8E-38F2A3C79618}" type="presParOf" srcId="{AEAE2899-77D5-467D-82C7-CDFE458F38FA}" destId="{91FCEA35-5DF4-4DD4-83F4-83F14813D381}" srcOrd="0" destOrd="0" presId="urn:microsoft.com/office/officeart/2005/8/layout/hierarchy5"/>
    <dgm:cxn modelId="{A93BC4EC-F16B-4157-93BC-7D37CB2D02CB}" type="presParOf" srcId="{91FCEA35-5DF4-4DD4-83F4-83F14813D381}" destId="{C32A98DA-FC09-47F7-8F08-26B3F14DCC90}" srcOrd="0" destOrd="0" presId="urn:microsoft.com/office/officeart/2005/8/layout/hierarchy5"/>
    <dgm:cxn modelId="{FF746757-C4DD-4EB8-9C6C-9B2264EF85CF}" type="presParOf" srcId="{AEAE2899-77D5-467D-82C7-CDFE458F38FA}" destId="{47B9FBD9-CCDB-4468-9B74-16A83345C203}" srcOrd="1" destOrd="0" presId="urn:microsoft.com/office/officeart/2005/8/layout/hierarchy5"/>
    <dgm:cxn modelId="{A64C5805-C84C-4A3E-8969-802CDC75A7CB}" type="presParOf" srcId="{47B9FBD9-CCDB-4468-9B74-16A83345C203}" destId="{161CF3A9-3ADA-4773-9B40-E6F540585D85}" srcOrd="0" destOrd="0" presId="urn:microsoft.com/office/officeart/2005/8/layout/hierarchy5"/>
    <dgm:cxn modelId="{088351D1-F907-47C2-9966-627444DF7E24}" type="presParOf" srcId="{47B9FBD9-CCDB-4468-9B74-16A83345C203}" destId="{D2A453ED-4BC9-48A4-8D79-BF592D668C20}" srcOrd="1" destOrd="0" presId="urn:microsoft.com/office/officeart/2005/8/layout/hierarchy5"/>
    <dgm:cxn modelId="{088C31B5-FF7F-4846-A010-CADE9992FAA1}" type="presParOf" srcId="{D2A453ED-4BC9-48A4-8D79-BF592D668C20}" destId="{CB33FED6-D4B8-4458-9DAE-A02F9650460B}" srcOrd="0" destOrd="0" presId="urn:microsoft.com/office/officeart/2005/8/layout/hierarchy5"/>
    <dgm:cxn modelId="{C7138ED9-53C1-42EB-9146-9AE0D8ADE654}" type="presParOf" srcId="{CB33FED6-D4B8-4458-9DAE-A02F9650460B}" destId="{05560ADD-CDF0-49CA-8F63-AD4E4577C1BA}" srcOrd="0" destOrd="0" presId="urn:microsoft.com/office/officeart/2005/8/layout/hierarchy5"/>
    <dgm:cxn modelId="{37F1DC10-52DC-49E9-9A25-C5C683BC1C2F}" type="presParOf" srcId="{D2A453ED-4BC9-48A4-8D79-BF592D668C20}" destId="{45571BD2-79C6-4A6A-AD0F-487517E6D2B3}" srcOrd="1" destOrd="0" presId="urn:microsoft.com/office/officeart/2005/8/layout/hierarchy5"/>
    <dgm:cxn modelId="{941E3334-28E2-40BC-8F51-C9B168B46B10}" type="presParOf" srcId="{45571BD2-79C6-4A6A-AD0F-487517E6D2B3}" destId="{40FBD90D-B06C-4B27-92FF-9B6237BA53D6}" srcOrd="0" destOrd="0" presId="urn:microsoft.com/office/officeart/2005/8/layout/hierarchy5"/>
    <dgm:cxn modelId="{08524828-A70D-4F52-9489-4E21127D597C}" type="presParOf" srcId="{45571BD2-79C6-4A6A-AD0F-487517E6D2B3}" destId="{BB5F960E-7D32-48F9-94C4-7FF0E73DDA42}" srcOrd="1" destOrd="0" presId="urn:microsoft.com/office/officeart/2005/8/layout/hierarchy5"/>
    <dgm:cxn modelId="{C004D2D1-A012-4AD0-97E7-D00C7D6A219B}" type="presParOf" srcId="{BB5F960E-7D32-48F9-94C4-7FF0E73DDA42}" destId="{A199177F-ED90-49C6-86D0-A44FDCF00488}" srcOrd="0" destOrd="0" presId="urn:microsoft.com/office/officeart/2005/8/layout/hierarchy5"/>
    <dgm:cxn modelId="{1EAA1489-2FE5-40B3-82C4-D11A8FF17CA1}" type="presParOf" srcId="{A199177F-ED90-49C6-86D0-A44FDCF00488}" destId="{9018EB5B-82BC-498D-8BD5-11C39B7C02D3}" srcOrd="0" destOrd="0" presId="urn:microsoft.com/office/officeart/2005/8/layout/hierarchy5"/>
    <dgm:cxn modelId="{919A00B4-8821-46A8-A300-52C808857F93}" type="presParOf" srcId="{BB5F960E-7D32-48F9-94C4-7FF0E73DDA42}" destId="{4A92737F-2293-4E40-80E7-540EDB9D1618}" srcOrd="1" destOrd="0" presId="urn:microsoft.com/office/officeart/2005/8/layout/hierarchy5"/>
    <dgm:cxn modelId="{D3DEE23C-BC7F-49CA-B4D3-7ED3F1DD6D75}" type="presParOf" srcId="{4A92737F-2293-4E40-80E7-540EDB9D1618}" destId="{32895C69-4A93-4627-A4FB-7B578DBBF874}" srcOrd="0" destOrd="0" presId="urn:microsoft.com/office/officeart/2005/8/layout/hierarchy5"/>
    <dgm:cxn modelId="{A0A630FC-B470-40E5-9F0D-5721DE2BACB7}" type="presParOf" srcId="{4A92737F-2293-4E40-80E7-540EDB9D1618}" destId="{B5DD63FB-E68A-4733-8B1D-63E21A05BB43}" srcOrd="1" destOrd="0" presId="urn:microsoft.com/office/officeart/2005/8/layout/hierarchy5"/>
    <dgm:cxn modelId="{00F37332-C2E3-431E-A871-82B92D839D38}" type="presParOf" srcId="{D2A453ED-4BC9-48A4-8D79-BF592D668C20}" destId="{6CDC5DCA-4200-4963-B274-5C2ED817ED6E}" srcOrd="2" destOrd="0" presId="urn:microsoft.com/office/officeart/2005/8/layout/hierarchy5"/>
    <dgm:cxn modelId="{6D58F445-46F5-4685-A36D-B34151CC1437}" type="presParOf" srcId="{6CDC5DCA-4200-4963-B274-5C2ED817ED6E}" destId="{FBCCD233-2EEE-4C57-B272-C9B43F40EB94}" srcOrd="0" destOrd="0" presId="urn:microsoft.com/office/officeart/2005/8/layout/hierarchy5"/>
    <dgm:cxn modelId="{038ABEDF-56F2-44B3-860C-C06F62750DBD}" type="presParOf" srcId="{D2A453ED-4BC9-48A4-8D79-BF592D668C20}" destId="{0A80847B-9B03-4026-BBED-3ABB6604F602}" srcOrd="3" destOrd="0" presId="urn:microsoft.com/office/officeart/2005/8/layout/hierarchy5"/>
    <dgm:cxn modelId="{1FA31626-D3A7-4D94-B6F0-17E8806DF083}" type="presParOf" srcId="{0A80847B-9B03-4026-BBED-3ABB6604F602}" destId="{AF37A200-386B-497D-A5DA-50CC5B60C71E}" srcOrd="0" destOrd="0" presId="urn:microsoft.com/office/officeart/2005/8/layout/hierarchy5"/>
    <dgm:cxn modelId="{AF5C4ACF-9F90-472D-8FFB-873DC4B69726}" type="presParOf" srcId="{0A80847B-9B03-4026-BBED-3ABB6604F602}" destId="{C7625EFF-F6E6-45B2-AC91-E379EB2FA23E}" srcOrd="1" destOrd="0" presId="urn:microsoft.com/office/officeart/2005/8/layout/hierarchy5"/>
    <dgm:cxn modelId="{647B49CD-8AB3-46DD-A033-6FBEF848D869}" type="presParOf" srcId="{C7625EFF-F6E6-45B2-AC91-E379EB2FA23E}" destId="{87878311-5B4A-4F90-937E-6EF60BB54DB5}" srcOrd="0" destOrd="0" presId="urn:microsoft.com/office/officeart/2005/8/layout/hierarchy5"/>
    <dgm:cxn modelId="{8026BFB9-B0F7-4910-9F26-E7CE97833133}" type="presParOf" srcId="{87878311-5B4A-4F90-937E-6EF60BB54DB5}" destId="{811C1454-39DE-4739-9B86-0612FB0F127D}" srcOrd="0" destOrd="0" presId="urn:microsoft.com/office/officeart/2005/8/layout/hierarchy5"/>
    <dgm:cxn modelId="{04CECF3C-65A5-4B01-8F97-45F00166B035}" type="presParOf" srcId="{C7625EFF-F6E6-45B2-AC91-E379EB2FA23E}" destId="{5F428607-87FD-4779-B216-FF23208D19CE}" srcOrd="1" destOrd="0" presId="urn:microsoft.com/office/officeart/2005/8/layout/hierarchy5"/>
    <dgm:cxn modelId="{34FC6D1F-0C8A-4B58-BCA5-BBED10679563}" type="presParOf" srcId="{5F428607-87FD-4779-B216-FF23208D19CE}" destId="{036B6303-C50A-4FEB-8585-E73C82892E8A}" srcOrd="0" destOrd="0" presId="urn:microsoft.com/office/officeart/2005/8/layout/hierarchy5"/>
    <dgm:cxn modelId="{9AE58896-C3C8-40B9-B069-71DB1A310BC7}" type="presParOf" srcId="{5F428607-87FD-4779-B216-FF23208D19CE}" destId="{B51BF5E4-3146-4275-BE14-73E2657F2C1B}" srcOrd="1" destOrd="0" presId="urn:microsoft.com/office/officeart/2005/8/layout/hierarchy5"/>
    <dgm:cxn modelId="{7075EAD8-1D53-448C-A08F-7F2862C24ED2}" type="presParOf" srcId="{AEAE2899-77D5-467D-82C7-CDFE458F38FA}" destId="{CA25384D-0171-410B-9297-97D75F8B6C70}" srcOrd="2" destOrd="0" presId="urn:microsoft.com/office/officeart/2005/8/layout/hierarchy5"/>
    <dgm:cxn modelId="{B9D9194D-52F2-41EF-A184-92A78641A067}" type="presParOf" srcId="{CA25384D-0171-410B-9297-97D75F8B6C70}" destId="{D2386CEC-A9DB-4FC0-95F8-B339DFEA132D}" srcOrd="0" destOrd="0" presId="urn:microsoft.com/office/officeart/2005/8/layout/hierarchy5"/>
    <dgm:cxn modelId="{FCFFBF71-7B3B-4183-B669-3096251EA7B3}" type="presParOf" srcId="{AEAE2899-77D5-467D-82C7-CDFE458F38FA}" destId="{D16CBDF2-9222-45CD-A3B5-363F2BE21046}" srcOrd="3" destOrd="0" presId="urn:microsoft.com/office/officeart/2005/8/layout/hierarchy5"/>
    <dgm:cxn modelId="{9E7FA662-33BA-4AA7-9201-875DB5BA7B87}" type="presParOf" srcId="{D16CBDF2-9222-45CD-A3B5-363F2BE21046}" destId="{A837BED5-DE00-404A-87CD-F1E489C5029A}" srcOrd="0" destOrd="0" presId="urn:microsoft.com/office/officeart/2005/8/layout/hierarchy5"/>
    <dgm:cxn modelId="{03B5E1FE-49B1-47E0-AA7C-FD5C65FF4CB2}" type="presParOf" srcId="{D16CBDF2-9222-45CD-A3B5-363F2BE21046}" destId="{B610D2D6-D4E0-4720-8F09-6043FEAE98F9}" srcOrd="1" destOrd="0" presId="urn:microsoft.com/office/officeart/2005/8/layout/hierarchy5"/>
    <dgm:cxn modelId="{A895B8DD-AD81-4D44-8903-F19C7EC23E48}" type="presParOf" srcId="{B610D2D6-D4E0-4720-8F09-6043FEAE98F9}" destId="{0B712DF7-ED3F-4FEB-A4FD-EE66E31F3DD7}" srcOrd="0" destOrd="0" presId="urn:microsoft.com/office/officeart/2005/8/layout/hierarchy5"/>
    <dgm:cxn modelId="{B2AEA9A0-3DBF-4CE7-A353-AAF2EFD642C6}" type="presParOf" srcId="{0B712DF7-ED3F-4FEB-A4FD-EE66E31F3DD7}" destId="{0808671C-D8CF-404A-95FA-DD016AEE5F0E}" srcOrd="0" destOrd="0" presId="urn:microsoft.com/office/officeart/2005/8/layout/hierarchy5"/>
    <dgm:cxn modelId="{22C5D669-EB43-4D6A-AA51-882091F36662}" type="presParOf" srcId="{B610D2D6-D4E0-4720-8F09-6043FEAE98F9}" destId="{E7971BA4-59A1-418F-902B-AA9CB4B54521}" srcOrd="1" destOrd="0" presId="urn:microsoft.com/office/officeart/2005/8/layout/hierarchy5"/>
    <dgm:cxn modelId="{634194AE-DBB2-4060-A266-2F846C43B20D}" type="presParOf" srcId="{E7971BA4-59A1-418F-902B-AA9CB4B54521}" destId="{BE7C9BA2-BF74-4C09-B16E-05353CA53465}" srcOrd="0" destOrd="0" presId="urn:microsoft.com/office/officeart/2005/8/layout/hierarchy5"/>
    <dgm:cxn modelId="{6F62D958-67F5-4BB1-8627-0B3EBA2D271B}" type="presParOf" srcId="{E7971BA4-59A1-418F-902B-AA9CB4B54521}" destId="{90954095-5BB2-4839-B859-A90E080274E5}" srcOrd="1" destOrd="0" presId="urn:microsoft.com/office/officeart/2005/8/layout/hierarchy5"/>
    <dgm:cxn modelId="{58D36CC3-EF4A-4AD7-A6D2-4DEB9CA786C8}" type="presParOf" srcId="{90954095-5BB2-4839-B859-A90E080274E5}" destId="{A0ADE272-894D-4EE6-BD9C-3174E8197654}" srcOrd="0" destOrd="0" presId="urn:microsoft.com/office/officeart/2005/8/layout/hierarchy5"/>
    <dgm:cxn modelId="{C31A29A9-75D8-4EAA-81E3-FE6EB8CEBAC3}" type="presParOf" srcId="{A0ADE272-894D-4EE6-BD9C-3174E8197654}" destId="{9F6FAD34-7004-4E9A-B71A-B32D2783F6D8}" srcOrd="0" destOrd="0" presId="urn:microsoft.com/office/officeart/2005/8/layout/hierarchy5"/>
    <dgm:cxn modelId="{FAB5B139-397F-448C-BB04-09A95850C4EF}" type="presParOf" srcId="{90954095-5BB2-4839-B859-A90E080274E5}" destId="{2F97F49F-7F76-44E6-ADED-23F1904DA3E6}" srcOrd="1" destOrd="0" presId="urn:microsoft.com/office/officeart/2005/8/layout/hierarchy5"/>
    <dgm:cxn modelId="{8B95BAB5-6732-483D-B385-4DE007439E81}" type="presParOf" srcId="{2F97F49F-7F76-44E6-ADED-23F1904DA3E6}" destId="{AEAEBBE8-B9A7-4D34-94A7-6B47054687D9}" srcOrd="0" destOrd="0" presId="urn:microsoft.com/office/officeart/2005/8/layout/hierarchy5"/>
    <dgm:cxn modelId="{B19E8F53-57AE-43B7-B316-53D36FFA4641}" type="presParOf" srcId="{2F97F49F-7F76-44E6-ADED-23F1904DA3E6}" destId="{0582D1E7-53AA-444E-8EF5-5D5AAC89EDB9}" srcOrd="1" destOrd="0" presId="urn:microsoft.com/office/officeart/2005/8/layout/hierarchy5"/>
    <dgm:cxn modelId="{E5AD54A6-C305-473D-8B72-E6632D48A16F}" type="presParOf" srcId="{B610D2D6-D4E0-4720-8F09-6043FEAE98F9}" destId="{0D6A143E-C8D1-47C5-A228-53D4C9EC6EC1}" srcOrd="2" destOrd="0" presId="urn:microsoft.com/office/officeart/2005/8/layout/hierarchy5"/>
    <dgm:cxn modelId="{82E3A4DE-3AC8-4C09-812F-E3174C3151EC}" type="presParOf" srcId="{0D6A143E-C8D1-47C5-A228-53D4C9EC6EC1}" destId="{AF8D33B3-83AE-465D-94E5-09A906E71231}" srcOrd="0" destOrd="0" presId="urn:microsoft.com/office/officeart/2005/8/layout/hierarchy5"/>
    <dgm:cxn modelId="{77FA63A1-33D9-4BB7-AC50-14422DBDB70A}" type="presParOf" srcId="{B610D2D6-D4E0-4720-8F09-6043FEAE98F9}" destId="{45DBE541-8DE1-4E4A-BE11-33F742785CAF}" srcOrd="3" destOrd="0" presId="urn:microsoft.com/office/officeart/2005/8/layout/hierarchy5"/>
    <dgm:cxn modelId="{54ECD4A0-B134-448C-B432-AA807D3E06F5}" type="presParOf" srcId="{45DBE541-8DE1-4E4A-BE11-33F742785CAF}" destId="{C5D20E12-6D67-4233-B96D-3E3FE88B5551}" srcOrd="0" destOrd="0" presId="urn:microsoft.com/office/officeart/2005/8/layout/hierarchy5"/>
    <dgm:cxn modelId="{EF8AE9A8-488C-4175-BE41-8F1E1BDC3564}" type="presParOf" srcId="{45DBE541-8DE1-4E4A-BE11-33F742785CAF}" destId="{7033925A-1945-434F-9648-BC5B66A760F3}" srcOrd="1" destOrd="0" presId="urn:microsoft.com/office/officeart/2005/8/layout/hierarchy5"/>
    <dgm:cxn modelId="{CB2CE324-B41D-4483-95FF-991AFF2083EC}" type="presParOf" srcId="{7033925A-1945-434F-9648-BC5B66A760F3}" destId="{0A600048-AE91-460D-86EF-E4E94E1C9C5E}" srcOrd="0" destOrd="0" presId="urn:microsoft.com/office/officeart/2005/8/layout/hierarchy5"/>
    <dgm:cxn modelId="{A3C566E6-62DB-4178-BCF3-AB70D70CB0DD}" type="presParOf" srcId="{0A600048-AE91-460D-86EF-E4E94E1C9C5E}" destId="{2181806C-A6B2-4780-A7B5-2FB2F91B79A9}" srcOrd="0" destOrd="0" presId="urn:microsoft.com/office/officeart/2005/8/layout/hierarchy5"/>
    <dgm:cxn modelId="{E36B8254-8701-4352-95C5-9DCFFE8BDA75}" type="presParOf" srcId="{7033925A-1945-434F-9648-BC5B66A760F3}" destId="{89066149-9727-4AF0-AA0B-F624BF0808E8}" srcOrd="1" destOrd="0" presId="urn:microsoft.com/office/officeart/2005/8/layout/hierarchy5"/>
    <dgm:cxn modelId="{384C3E30-300D-4EF9-8F3B-A30A81CC98C0}" type="presParOf" srcId="{89066149-9727-4AF0-AA0B-F624BF0808E8}" destId="{8E3CD35B-9E84-494D-ACA9-D36602684A68}" srcOrd="0" destOrd="0" presId="urn:microsoft.com/office/officeart/2005/8/layout/hierarchy5"/>
    <dgm:cxn modelId="{934F9990-C2D9-4E1D-BCA0-9FC0B227BDE7}" type="presParOf" srcId="{89066149-9727-4AF0-AA0B-F624BF0808E8}" destId="{C5563D9B-B644-4D91-ABC4-1EF1CBBAAC27}" srcOrd="1" destOrd="0" presId="urn:microsoft.com/office/officeart/2005/8/layout/hierarchy5"/>
    <dgm:cxn modelId="{C87494A8-D56F-46F2-BC1C-37AD71E3774A}" type="presParOf" srcId="{DA6BE5E6-0765-4B48-B6F2-5DB323B6EF99}" destId="{E3650876-7B64-4787-8C81-7F1CBC3FC48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18E685-004E-403A-9E34-A76056E9B81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3FC279-229A-460D-87D2-5398B98D21C4}">
      <dgm:prSet phldrT="[Text]" custT="1"/>
      <dgm:spPr/>
      <dgm:t>
        <a:bodyPr/>
        <a:lstStyle/>
        <a:p>
          <a:r>
            <a:rPr lang="en-US" sz="1600" dirty="0"/>
            <a:t>CI for population variance </a:t>
          </a:r>
        </a:p>
      </dgm:t>
    </dgm:pt>
    <dgm:pt modelId="{EDF4B354-C9EE-40FA-86A1-2E5FCECD4E71}" type="parTrans" cxnId="{4E142C76-8EC6-44D9-AB3F-6CC963DEEEB6}">
      <dgm:prSet/>
      <dgm:spPr/>
      <dgm:t>
        <a:bodyPr/>
        <a:lstStyle/>
        <a:p>
          <a:endParaRPr lang="en-US"/>
        </a:p>
      </dgm:t>
    </dgm:pt>
    <dgm:pt modelId="{A507ECA8-83B2-4035-933E-2060A7173222}" type="sibTrans" cxnId="{4E142C76-8EC6-44D9-AB3F-6CC963DEEEB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6C72EB7-E16A-4B15-B5FA-DE7D108C21FC}">
          <dgm:prSet phldrT="[Text]" custT="1"/>
          <dgm:spPr/>
          <dgm:t>
            <a:bodyPr/>
            <a:lstStyle/>
            <a:p>
              <a:r>
                <a:rPr lang="en-US" sz="1400" dirty="0"/>
                <a:t>If </a:t>
              </a:r>
              <a14:m>
                <m:oMath xmlns:m="http://schemas.openxmlformats.org/officeDocument/2006/math">
                  <m:r>
                    <a:rPr lang="en-US" sz="1400" b="0" i="1" smtClean="0">
                      <a:latin typeface="Cambria Math" panose="02040503050406030204" pitchFamily="18" charset="0"/>
                    </a:rPr>
                    <m:t>𝜇</m:t>
                  </m:r>
                  <m:r>
                    <a:rPr lang="en-US" sz="14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00" b="0" i="1" smtClean="0">
                      <a:latin typeface="Cambria Math" panose="02040503050406030204" pitchFamily="18" charset="0"/>
                    </a:rPr>
                    <m:t>𝑖𝑠</m:t>
                  </m:r>
                  <m:r>
                    <a:rPr lang="en-US" sz="14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00" b="0" i="1" smtClean="0">
                      <a:latin typeface="Cambria Math" panose="02040503050406030204" pitchFamily="18" charset="0"/>
                    </a:rPr>
                    <m:t>𝑘𝑛𝑜𝑤𝑛</m:t>
                  </m:r>
                  <m:r>
                    <a:rPr lang="en-US" sz="14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00" b="0" i="1" smtClean="0">
                      <a:latin typeface="Cambria Math" panose="02040503050406030204" pitchFamily="18" charset="0"/>
                    </a:rPr>
                    <m:t>𝑎𝑛𝑑</m:t>
                  </m:r>
                  <m:r>
                    <a:rPr lang="en-US" sz="1400" b="0" i="1" smtClean="0"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US" sz="14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sz="14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00" b="0" i="1" smtClean="0">
                      <a:latin typeface="Cambria Math" panose="02040503050406030204" pitchFamily="18" charset="0"/>
                    </a:rPr>
                    <m:t>𝑖𝑠</m:t>
                  </m:r>
                  <m:r>
                    <a:rPr lang="en-US" sz="1400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1400" b="0" i="1" smtClean="0">
                      <a:latin typeface="Cambria Math" panose="02040503050406030204" pitchFamily="18" charset="0"/>
                    </a:rPr>
                    <m:t>𝑢𝑛𝑘𝑤𝑜𝑢𝑛</m:t>
                  </m:r>
                  <m:r>
                    <a:rPr lang="en-US" sz="1400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endParaRPr lang="en-US" sz="1400" dirty="0"/>
            </a:p>
          </dgm:t>
        </dgm:pt>
      </mc:Choice>
      <mc:Fallback xmlns="">
        <dgm:pt modelId="{56C72EB7-E16A-4B15-B5FA-DE7D108C21FC}">
          <dgm:prSet phldrT="[Text]" custT="1"/>
          <dgm:spPr/>
          <dgm:t>
            <a:bodyPr/>
            <a:lstStyle/>
            <a:p>
              <a:r>
                <a:rPr lang="en-US" sz="1400" dirty="0"/>
                <a:t>If </a:t>
              </a:r>
              <a:r>
                <a:rPr lang="en-US" sz="1400" b="0" i="0">
                  <a:latin typeface="Cambria Math" panose="02040503050406030204" pitchFamily="18" charset="0"/>
                </a:rPr>
                <a:t>𝜇 𝑖𝑠 𝑘𝑛𝑜𝑤𝑛 𝑎𝑛𝑑 𝜎^2  𝑖𝑠 𝑢𝑛𝑘𝑤𝑜𝑢𝑛 </a:t>
              </a:r>
              <a:endParaRPr lang="en-US" sz="1400" dirty="0"/>
            </a:p>
          </dgm:t>
        </dgm:pt>
      </mc:Fallback>
    </mc:AlternateContent>
    <dgm:pt modelId="{88E8CDE9-6F7A-46AF-8264-ACCD120EB0F8}" type="parTrans" cxnId="{59B824ED-2E6D-464B-B48E-59CC4D9F4496}">
      <dgm:prSet/>
      <dgm:spPr/>
      <dgm:t>
        <a:bodyPr/>
        <a:lstStyle/>
        <a:p>
          <a:endParaRPr lang="en-US"/>
        </a:p>
      </dgm:t>
    </dgm:pt>
    <dgm:pt modelId="{1AD5B897-E0EB-4805-8823-6DF60DCF4F9F}" type="sibTrans" cxnId="{59B824ED-2E6D-464B-B48E-59CC4D9F4496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3EF228F-8D3A-49C9-B733-04837B0938BA}">
          <dgm:prSet phldrT="[Text]"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m:oMathPara>
              </a14:m>
              <a:endParaRPr lang="en-US" sz="1800" dirty="0"/>
            </a:p>
          </dgm:t>
        </dgm:pt>
      </mc:Choice>
      <mc:Fallback xmlns="">
        <dgm:pt modelId="{63EF228F-8D3A-49C9-B733-04837B0938BA}">
          <dgm:prSet phldrT="[Text]" custT="1"/>
          <dgm:spPr/>
          <dgm:t>
            <a:bodyPr/>
            <a:lstStyle/>
            <a:p>
              <a:r>
                <a:rPr lang="en-US" sz="1800" b="0" i="0">
                  <a:latin typeface="Cambria Math" panose="02040503050406030204" pitchFamily="18" charset="0"/>
                </a:rPr>
                <a:t>𝐶𝐼=[(∑(𝑥_𝑖−𝜇)^2)/(𝜒_(𝛼/2,𝑛)^2 ),(∑(𝑥_𝑖−𝜇)^2)/(𝜒_(1−𝛼/2,𝑛)^2 )]</a:t>
              </a:r>
              <a:endParaRPr lang="en-US" sz="1800" dirty="0"/>
            </a:p>
          </dgm:t>
        </dgm:pt>
      </mc:Fallback>
    </mc:AlternateContent>
    <dgm:pt modelId="{A20DFD15-E12D-4431-973E-2E4A10C972E7}" type="parTrans" cxnId="{7CC1FBC4-79FC-48C0-A72A-BC68ABA3F1B8}">
      <dgm:prSet/>
      <dgm:spPr/>
      <dgm:t>
        <a:bodyPr/>
        <a:lstStyle/>
        <a:p>
          <a:endParaRPr lang="en-US"/>
        </a:p>
      </dgm:t>
    </dgm:pt>
    <dgm:pt modelId="{D344CDFE-302E-44BF-8F4E-AB09DEA44ABD}" type="sibTrans" cxnId="{7CC1FBC4-79FC-48C0-A72A-BC68ABA3F1B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FEB5FEB2-3624-4CFF-AD00-8FC2042C2836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𝜇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𝑎𝑛𝑑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𝑎𝑟𝑒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𝑢𝑛𝑘𝑜𝑤𝑛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endParaRPr lang="en-US" dirty="0"/>
            </a:p>
          </dgm:t>
        </dgm:pt>
      </mc:Choice>
      <mc:Fallback xmlns="">
        <dgm:pt modelId="{FEB5FEB2-3624-4CFF-AD00-8FC2042C2836}">
          <dgm:prSet phldrT="[Text]"/>
          <dgm:spPr/>
          <dgm:t>
            <a:bodyPr/>
            <a:lstStyle/>
            <a:p>
              <a:r>
                <a:rPr lang="en-US" dirty="0"/>
                <a:t>If </a:t>
              </a:r>
              <a:r>
                <a:rPr lang="en-US" b="0" i="0">
                  <a:latin typeface="Cambria Math" panose="02040503050406030204" pitchFamily="18" charset="0"/>
                </a:rPr>
                <a:t>𝜇 𝑎𝑛𝑑 𝜎^2  𝑎𝑟𝑒 𝑢𝑛𝑘𝑜𝑤𝑛 </a:t>
              </a:r>
              <a:endParaRPr lang="en-US" dirty="0"/>
            </a:p>
          </dgm:t>
        </dgm:pt>
      </mc:Fallback>
    </mc:AlternateContent>
    <dgm:pt modelId="{9743306B-FB06-4931-B2A8-370F89CC428E}" type="parTrans" cxnId="{FE560BBA-A5D4-4A50-A806-28749A24EA9E}">
      <dgm:prSet/>
      <dgm:spPr/>
      <dgm:t>
        <a:bodyPr/>
        <a:lstStyle/>
        <a:p>
          <a:endParaRPr lang="en-US"/>
        </a:p>
      </dgm:t>
    </dgm:pt>
    <dgm:pt modelId="{835BD0C9-2B7B-4132-90D4-3933FA0B06FD}" type="sibTrans" cxnId="{FE560BBA-A5D4-4A50-A806-28749A24EA9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B2B25204-593E-436F-9058-D328A2492D36}">
          <dgm:prSet phldrT="[Text]" custT="1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sz="2000" b="0" i="1" smtClean="0">
                      <a:latin typeface="Cambria Math" panose="02040503050406030204" pitchFamily="18" charset="0"/>
                    </a:rPr>
                    <m:t>𝐶𝐼</m:t>
                  </m:r>
                  <m:r>
                    <a:rPr lang="en-US" sz="2000" b="0" i="1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e>
                  </m:d>
                </m:oMath>
              </a14:m>
              <a:r>
                <a:rPr lang="en-US" sz="2000" dirty="0"/>
                <a:t> </a:t>
              </a:r>
            </a:p>
          </dgm:t>
        </dgm:pt>
      </mc:Choice>
      <mc:Fallback xmlns="">
        <dgm:pt modelId="{B2B25204-593E-436F-9058-D328A2492D36}">
          <dgm:prSet phldrT="[Text]" custT="1"/>
          <dgm:spPr/>
          <dgm:t>
            <a:bodyPr/>
            <a:lstStyle/>
            <a:p>
              <a:r>
                <a:rPr lang="en-US" sz="2000" b="0" i="0">
                  <a:latin typeface="Cambria Math" panose="02040503050406030204" pitchFamily="18" charset="0"/>
                </a:rPr>
                <a:t>𝐶𝐼=[(∑(𝑥_𝑖−𝑥 ̅ )^2)/(𝜒_(𝛼/2,𝑛−1)^2 ),(∑(𝑥_𝑖− 𝑥 ̅ )^2)/(𝜒_(1−𝛼/2,𝑛−1)^2 )]</a:t>
              </a:r>
              <a:r>
                <a:rPr lang="en-US" sz="2000" dirty="0"/>
                <a:t> </a:t>
              </a:r>
            </a:p>
          </dgm:t>
        </dgm:pt>
      </mc:Fallback>
    </mc:AlternateContent>
    <dgm:pt modelId="{F22C03C7-BAF2-4464-AD2E-B4043F1A0747}" type="parTrans" cxnId="{0E57D17E-D816-493A-A76C-BFEEAF6D386B}">
      <dgm:prSet/>
      <dgm:spPr/>
      <dgm:t>
        <a:bodyPr/>
        <a:lstStyle/>
        <a:p>
          <a:endParaRPr lang="en-US"/>
        </a:p>
      </dgm:t>
    </dgm:pt>
    <dgm:pt modelId="{1250C904-C717-4D3B-9525-C712145B56E4}" type="sibTrans" cxnId="{0E57D17E-D816-493A-A76C-BFEEAF6D386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4121D68-4045-41CB-9365-4E185FEBD017}">
          <dgm:prSet phldrT="[Text]" custT="1"/>
          <dgm:spPr/>
          <dgm:t>
            <a:bodyPr/>
            <a:lstStyle/>
            <a:p>
              <a:r>
                <a:rPr lang="en-US" sz="1600" dirty="0"/>
                <a:t>=</a:t>
              </a:r>
              <a14:m>
                <m:oMath xmlns:m="http://schemas.openxmlformats.org/officeDocument/2006/math">
                  <m:d>
                    <m:dPr>
                      <m:begChr m:val="["/>
                      <m:endChr m:val="]"/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e>
                  </m:d>
                </m:oMath>
              </a14:m>
              <a:endParaRPr lang="en-US" sz="2000" dirty="0"/>
            </a:p>
          </dgm:t>
        </dgm:pt>
      </mc:Choice>
      <mc:Fallback xmlns="">
        <dgm:pt modelId="{D4121D68-4045-41CB-9365-4E185FEBD017}">
          <dgm:prSet phldrT="[Text]" custT="1"/>
          <dgm:spPr/>
          <dgm:t>
            <a:bodyPr/>
            <a:lstStyle/>
            <a:p>
              <a:r>
                <a:rPr lang="en-US" sz="1600" dirty="0"/>
                <a:t>=</a:t>
              </a:r>
              <a:r>
                <a:rPr lang="en-US" sz="2000" b="0" i="0">
                  <a:latin typeface="Cambria Math" panose="02040503050406030204" pitchFamily="18" charset="0"/>
                </a:rPr>
                <a:t>[((𝑛−1) 𝑆^2)/(𝜒_(𝛼/2,𝑛−1)^2 ), ((𝑛−1) 𝑆^2)/(𝜒_(1−𝛼/2,𝑛−1)^2 )]</a:t>
              </a:r>
              <a:endParaRPr lang="en-US" sz="2000" dirty="0"/>
            </a:p>
          </dgm:t>
        </dgm:pt>
      </mc:Fallback>
    </mc:AlternateContent>
    <dgm:pt modelId="{3CC80F92-B82F-4230-99E8-04A2090985C0}" type="parTrans" cxnId="{A52AF823-8CDE-4E74-B997-3AC0B90B3099}">
      <dgm:prSet/>
      <dgm:spPr/>
      <dgm:t>
        <a:bodyPr/>
        <a:lstStyle/>
        <a:p>
          <a:endParaRPr lang="en-US"/>
        </a:p>
      </dgm:t>
    </dgm:pt>
    <dgm:pt modelId="{8AD8E16A-050B-4449-8CA1-AB2909A5B832}" type="sibTrans" cxnId="{A52AF823-8CDE-4E74-B997-3AC0B90B3099}">
      <dgm:prSet/>
      <dgm:spPr/>
      <dgm:t>
        <a:bodyPr/>
        <a:lstStyle/>
        <a:p>
          <a:endParaRPr lang="en-US"/>
        </a:p>
      </dgm:t>
    </dgm:pt>
    <dgm:pt modelId="{475A2C9A-B09E-4123-AF06-DC7F3038AE0A}" type="pres">
      <dgm:prSet presAssocID="{3D18E685-004E-403A-9E34-A76056E9B81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BE7C3A-859E-49CA-8318-486470AB64AC}" type="pres">
      <dgm:prSet presAssocID="{F53FC279-229A-460D-87D2-5398B98D21C4}" presName="root1" presStyleCnt="0"/>
      <dgm:spPr/>
    </dgm:pt>
    <dgm:pt modelId="{3E7C5A1D-CFFC-487D-B241-C708ABC3526F}" type="pres">
      <dgm:prSet presAssocID="{F53FC279-229A-460D-87D2-5398B98D21C4}" presName="LevelOneTextNode" presStyleLbl="node0" presStyleIdx="0" presStyleCnt="1">
        <dgm:presLayoutVars>
          <dgm:chPref val="3"/>
        </dgm:presLayoutVars>
      </dgm:prSet>
      <dgm:spPr/>
    </dgm:pt>
    <dgm:pt modelId="{25021850-6FF6-4EAA-9433-8859B03DC167}" type="pres">
      <dgm:prSet presAssocID="{F53FC279-229A-460D-87D2-5398B98D21C4}" presName="level2hierChild" presStyleCnt="0"/>
      <dgm:spPr/>
    </dgm:pt>
    <dgm:pt modelId="{7B71A9FE-0782-4FB6-A469-B21763681C65}" type="pres">
      <dgm:prSet presAssocID="{88E8CDE9-6F7A-46AF-8264-ACCD120EB0F8}" presName="conn2-1" presStyleLbl="parChTrans1D2" presStyleIdx="0" presStyleCnt="2"/>
      <dgm:spPr/>
    </dgm:pt>
    <dgm:pt modelId="{EA54B287-B5B8-41F2-9360-8147CEB5A81C}" type="pres">
      <dgm:prSet presAssocID="{88E8CDE9-6F7A-46AF-8264-ACCD120EB0F8}" presName="connTx" presStyleLbl="parChTrans1D2" presStyleIdx="0" presStyleCnt="2"/>
      <dgm:spPr/>
    </dgm:pt>
    <dgm:pt modelId="{61541CF3-F7DA-493E-A0AD-249B2C361F7D}" type="pres">
      <dgm:prSet presAssocID="{56C72EB7-E16A-4B15-B5FA-DE7D108C21FC}" presName="root2" presStyleCnt="0"/>
      <dgm:spPr/>
    </dgm:pt>
    <dgm:pt modelId="{1359EFE9-2D48-4ED3-9BBB-E23F5EC8FFB5}" type="pres">
      <dgm:prSet presAssocID="{56C72EB7-E16A-4B15-B5FA-DE7D108C21FC}" presName="LevelTwoTextNode" presStyleLbl="node2" presStyleIdx="0" presStyleCnt="2" custScaleX="151772" custScaleY="130602" custLinFactNeighborX="-3465" custLinFactNeighborY="-91241">
        <dgm:presLayoutVars>
          <dgm:chPref val="3"/>
        </dgm:presLayoutVars>
      </dgm:prSet>
      <dgm:spPr/>
    </dgm:pt>
    <dgm:pt modelId="{E96950BD-C429-41B8-820E-37DBAA189209}" type="pres">
      <dgm:prSet presAssocID="{56C72EB7-E16A-4B15-B5FA-DE7D108C21FC}" presName="level3hierChild" presStyleCnt="0"/>
      <dgm:spPr/>
    </dgm:pt>
    <dgm:pt modelId="{E7EB5BA4-D1FC-4994-A965-8B8BA3EAA327}" type="pres">
      <dgm:prSet presAssocID="{A20DFD15-E12D-4431-973E-2E4A10C972E7}" presName="conn2-1" presStyleLbl="parChTrans1D3" presStyleIdx="0" presStyleCnt="2"/>
      <dgm:spPr/>
    </dgm:pt>
    <dgm:pt modelId="{A25024AF-E160-4B1D-A1CD-4C533DA6AEA4}" type="pres">
      <dgm:prSet presAssocID="{A20DFD15-E12D-4431-973E-2E4A10C972E7}" presName="connTx" presStyleLbl="parChTrans1D3" presStyleIdx="0" presStyleCnt="2"/>
      <dgm:spPr/>
    </dgm:pt>
    <dgm:pt modelId="{6F05B1BF-72BD-4A36-AF06-D6C7B477A4F9}" type="pres">
      <dgm:prSet presAssocID="{63EF228F-8D3A-49C9-B733-04837B0938BA}" presName="root2" presStyleCnt="0"/>
      <dgm:spPr/>
    </dgm:pt>
    <dgm:pt modelId="{22906717-CAF3-40A4-856C-D19974EAB82A}" type="pres">
      <dgm:prSet presAssocID="{63EF228F-8D3A-49C9-B733-04837B0938BA}" presName="LevelTwoTextNode" presStyleLbl="node3" presStyleIdx="0" presStyleCnt="2" custScaleX="204766" custScaleY="143203" custLinFactNeighborX="23875" custLinFactNeighborY="-91099">
        <dgm:presLayoutVars>
          <dgm:chPref val="3"/>
        </dgm:presLayoutVars>
      </dgm:prSet>
      <dgm:spPr/>
    </dgm:pt>
    <dgm:pt modelId="{08A2B10C-2148-4308-B1AA-87BC4DDA0E12}" type="pres">
      <dgm:prSet presAssocID="{63EF228F-8D3A-49C9-B733-04837B0938BA}" presName="level3hierChild" presStyleCnt="0"/>
      <dgm:spPr/>
    </dgm:pt>
    <dgm:pt modelId="{25CCE818-6975-4308-99F0-4B6712B65AAA}" type="pres">
      <dgm:prSet presAssocID="{9743306B-FB06-4931-B2A8-370F89CC428E}" presName="conn2-1" presStyleLbl="parChTrans1D2" presStyleIdx="1" presStyleCnt="2"/>
      <dgm:spPr/>
    </dgm:pt>
    <dgm:pt modelId="{AC86FDED-A4A1-460E-8693-D1966471A808}" type="pres">
      <dgm:prSet presAssocID="{9743306B-FB06-4931-B2A8-370F89CC428E}" presName="connTx" presStyleLbl="parChTrans1D2" presStyleIdx="1" presStyleCnt="2"/>
      <dgm:spPr/>
    </dgm:pt>
    <dgm:pt modelId="{12FC4C47-F2B8-4ED8-9FF0-59CB14125985}" type="pres">
      <dgm:prSet presAssocID="{FEB5FEB2-3624-4CFF-AD00-8FC2042C2836}" presName="root2" presStyleCnt="0"/>
      <dgm:spPr/>
    </dgm:pt>
    <dgm:pt modelId="{74CE8FBF-0958-487E-A6B8-E0E931B7E67A}" type="pres">
      <dgm:prSet presAssocID="{FEB5FEB2-3624-4CFF-AD00-8FC2042C2836}" presName="LevelTwoTextNode" presStyleLbl="node2" presStyleIdx="1" presStyleCnt="2" custScaleX="107087" custScaleY="137110" custLinFactNeighborX="-2352" custLinFactNeighborY="17850">
        <dgm:presLayoutVars>
          <dgm:chPref val="3"/>
        </dgm:presLayoutVars>
      </dgm:prSet>
      <dgm:spPr/>
    </dgm:pt>
    <dgm:pt modelId="{ECE52C84-775C-45D8-B72F-6B25F6B46764}" type="pres">
      <dgm:prSet presAssocID="{FEB5FEB2-3624-4CFF-AD00-8FC2042C2836}" presName="level3hierChild" presStyleCnt="0"/>
      <dgm:spPr/>
    </dgm:pt>
    <dgm:pt modelId="{A2F1786E-1057-4F24-9787-229B60CE7CFC}" type="pres">
      <dgm:prSet presAssocID="{F22C03C7-BAF2-4464-AD2E-B4043F1A0747}" presName="conn2-1" presStyleLbl="parChTrans1D3" presStyleIdx="1" presStyleCnt="2"/>
      <dgm:spPr/>
    </dgm:pt>
    <dgm:pt modelId="{300F8740-6AA3-44ED-98B0-45004F9699EE}" type="pres">
      <dgm:prSet presAssocID="{F22C03C7-BAF2-4464-AD2E-B4043F1A0747}" presName="connTx" presStyleLbl="parChTrans1D3" presStyleIdx="1" presStyleCnt="2"/>
      <dgm:spPr/>
    </dgm:pt>
    <dgm:pt modelId="{E09C9B42-DC75-4630-9D4E-47DA1C2D1692}" type="pres">
      <dgm:prSet presAssocID="{B2B25204-593E-436F-9058-D328A2492D36}" presName="root2" presStyleCnt="0"/>
      <dgm:spPr/>
    </dgm:pt>
    <dgm:pt modelId="{2E3D64F0-2B84-472E-A125-0A47D60A4E9C}" type="pres">
      <dgm:prSet presAssocID="{B2B25204-593E-436F-9058-D328A2492D36}" presName="LevelTwoTextNode" presStyleLbl="node3" presStyleIdx="1" presStyleCnt="2" custScaleX="155957" custScaleY="157358" custLinFactNeighborX="-10942" custLinFactNeighborY="27974">
        <dgm:presLayoutVars>
          <dgm:chPref val="3"/>
        </dgm:presLayoutVars>
      </dgm:prSet>
      <dgm:spPr/>
    </dgm:pt>
    <dgm:pt modelId="{28E242F6-6126-466D-964A-596C0F68B607}" type="pres">
      <dgm:prSet presAssocID="{B2B25204-593E-436F-9058-D328A2492D36}" presName="level3hierChild" presStyleCnt="0"/>
      <dgm:spPr/>
    </dgm:pt>
    <dgm:pt modelId="{31B187F3-E19F-4D9F-9F9F-D889708C1639}" type="pres">
      <dgm:prSet presAssocID="{3CC80F92-B82F-4230-99E8-04A2090985C0}" presName="conn2-1" presStyleLbl="parChTrans1D4" presStyleIdx="0" presStyleCnt="1"/>
      <dgm:spPr/>
    </dgm:pt>
    <dgm:pt modelId="{09204D08-293B-43AF-8B71-FBF7A297A263}" type="pres">
      <dgm:prSet presAssocID="{3CC80F92-B82F-4230-99E8-04A2090985C0}" presName="connTx" presStyleLbl="parChTrans1D4" presStyleIdx="0" presStyleCnt="1"/>
      <dgm:spPr/>
    </dgm:pt>
    <dgm:pt modelId="{F8E86603-6852-4950-924D-CC05A9E1AFD6}" type="pres">
      <dgm:prSet presAssocID="{D4121D68-4045-41CB-9365-4E185FEBD017}" presName="root2" presStyleCnt="0"/>
      <dgm:spPr/>
    </dgm:pt>
    <dgm:pt modelId="{2B766CA3-3554-46C0-A5D6-A6A80FCB9DA7}" type="pres">
      <dgm:prSet presAssocID="{D4121D68-4045-41CB-9365-4E185FEBD017}" presName="LevelTwoTextNode" presStyleLbl="node4" presStyleIdx="0" presStyleCnt="1" custScaleX="135014" custScaleY="178550" custLinFactNeighborX="-20211" custLinFactNeighborY="26563">
        <dgm:presLayoutVars>
          <dgm:chPref val="3"/>
        </dgm:presLayoutVars>
      </dgm:prSet>
      <dgm:spPr/>
    </dgm:pt>
    <dgm:pt modelId="{1D1757BA-9755-4841-9948-7F194F11C109}" type="pres">
      <dgm:prSet presAssocID="{D4121D68-4045-41CB-9365-4E185FEBD017}" presName="level3hierChild" presStyleCnt="0"/>
      <dgm:spPr/>
    </dgm:pt>
  </dgm:ptLst>
  <dgm:cxnLst>
    <dgm:cxn modelId="{D6E42609-9D0F-4C25-8FEC-E118875719B6}" type="presOf" srcId="{3CC80F92-B82F-4230-99E8-04A2090985C0}" destId="{31B187F3-E19F-4D9F-9F9F-D889708C1639}" srcOrd="0" destOrd="0" presId="urn:microsoft.com/office/officeart/2005/8/layout/hierarchy2"/>
    <dgm:cxn modelId="{A52AF823-8CDE-4E74-B997-3AC0B90B3099}" srcId="{B2B25204-593E-436F-9058-D328A2492D36}" destId="{D4121D68-4045-41CB-9365-4E185FEBD017}" srcOrd="0" destOrd="0" parTransId="{3CC80F92-B82F-4230-99E8-04A2090985C0}" sibTransId="{8AD8E16A-050B-4449-8CA1-AB2909A5B832}"/>
    <dgm:cxn modelId="{9C7F163C-959D-4A7D-8C44-88903CAA3E1F}" type="presOf" srcId="{9743306B-FB06-4931-B2A8-370F89CC428E}" destId="{25CCE818-6975-4308-99F0-4B6712B65AAA}" srcOrd="0" destOrd="0" presId="urn:microsoft.com/office/officeart/2005/8/layout/hierarchy2"/>
    <dgm:cxn modelId="{3751B45E-3E4C-46B3-B4A8-0EE9B082E8A2}" type="presOf" srcId="{3D18E685-004E-403A-9E34-A76056E9B81E}" destId="{475A2C9A-B09E-4123-AF06-DC7F3038AE0A}" srcOrd="0" destOrd="0" presId="urn:microsoft.com/office/officeart/2005/8/layout/hierarchy2"/>
    <dgm:cxn modelId="{70D8AF4A-A139-4425-8175-8A793952C770}" type="presOf" srcId="{9743306B-FB06-4931-B2A8-370F89CC428E}" destId="{AC86FDED-A4A1-460E-8693-D1966471A808}" srcOrd="1" destOrd="0" presId="urn:microsoft.com/office/officeart/2005/8/layout/hierarchy2"/>
    <dgm:cxn modelId="{1C64464D-EB39-4BD8-BC31-10C9F43C22D2}" type="presOf" srcId="{B2B25204-593E-436F-9058-D328A2492D36}" destId="{2E3D64F0-2B84-472E-A125-0A47D60A4E9C}" srcOrd="0" destOrd="0" presId="urn:microsoft.com/office/officeart/2005/8/layout/hierarchy2"/>
    <dgm:cxn modelId="{A329826F-B18D-4064-9239-CB63AA3AA0E6}" type="presOf" srcId="{88E8CDE9-6F7A-46AF-8264-ACCD120EB0F8}" destId="{7B71A9FE-0782-4FB6-A469-B21763681C65}" srcOrd="0" destOrd="0" presId="urn:microsoft.com/office/officeart/2005/8/layout/hierarchy2"/>
    <dgm:cxn modelId="{67063A73-99BE-4DD4-A5C0-78904460EA9E}" type="presOf" srcId="{88E8CDE9-6F7A-46AF-8264-ACCD120EB0F8}" destId="{EA54B287-B5B8-41F2-9360-8147CEB5A81C}" srcOrd="1" destOrd="0" presId="urn:microsoft.com/office/officeart/2005/8/layout/hierarchy2"/>
    <dgm:cxn modelId="{4E142C76-8EC6-44D9-AB3F-6CC963DEEEB6}" srcId="{3D18E685-004E-403A-9E34-A76056E9B81E}" destId="{F53FC279-229A-460D-87D2-5398B98D21C4}" srcOrd="0" destOrd="0" parTransId="{EDF4B354-C9EE-40FA-86A1-2E5FCECD4E71}" sibTransId="{A507ECA8-83B2-4035-933E-2060A7173222}"/>
    <dgm:cxn modelId="{6C7AF877-3AA8-4015-B871-59627CD3C9AC}" type="presOf" srcId="{FEB5FEB2-3624-4CFF-AD00-8FC2042C2836}" destId="{74CE8FBF-0958-487E-A6B8-E0E931B7E67A}" srcOrd="0" destOrd="0" presId="urn:microsoft.com/office/officeart/2005/8/layout/hierarchy2"/>
    <dgm:cxn modelId="{03B78879-40F1-48AF-8C48-8721808E8844}" type="presOf" srcId="{63EF228F-8D3A-49C9-B733-04837B0938BA}" destId="{22906717-CAF3-40A4-856C-D19974EAB82A}" srcOrd="0" destOrd="0" presId="urn:microsoft.com/office/officeart/2005/8/layout/hierarchy2"/>
    <dgm:cxn modelId="{0E57D17E-D816-493A-A76C-BFEEAF6D386B}" srcId="{FEB5FEB2-3624-4CFF-AD00-8FC2042C2836}" destId="{B2B25204-593E-436F-9058-D328A2492D36}" srcOrd="0" destOrd="0" parTransId="{F22C03C7-BAF2-4464-AD2E-B4043F1A0747}" sibTransId="{1250C904-C717-4D3B-9525-C712145B56E4}"/>
    <dgm:cxn modelId="{CACAB493-5825-4568-8458-8E71442B1C83}" type="presOf" srcId="{F22C03C7-BAF2-4464-AD2E-B4043F1A0747}" destId="{A2F1786E-1057-4F24-9787-229B60CE7CFC}" srcOrd="0" destOrd="0" presId="urn:microsoft.com/office/officeart/2005/8/layout/hierarchy2"/>
    <dgm:cxn modelId="{57861EA0-80F7-4BDD-B346-E095BDBCCD7B}" type="presOf" srcId="{A20DFD15-E12D-4431-973E-2E4A10C972E7}" destId="{A25024AF-E160-4B1D-A1CD-4C533DA6AEA4}" srcOrd="1" destOrd="0" presId="urn:microsoft.com/office/officeart/2005/8/layout/hierarchy2"/>
    <dgm:cxn modelId="{FA601CA7-9AE3-4D4B-9628-5AE71E22C317}" type="presOf" srcId="{F22C03C7-BAF2-4464-AD2E-B4043F1A0747}" destId="{300F8740-6AA3-44ED-98B0-45004F9699EE}" srcOrd="1" destOrd="0" presId="urn:microsoft.com/office/officeart/2005/8/layout/hierarchy2"/>
    <dgm:cxn modelId="{FE560BBA-A5D4-4A50-A806-28749A24EA9E}" srcId="{F53FC279-229A-460D-87D2-5398B98D21C4}" destId="{FEB5FEB2-3624-4CFF-AD00-8FC2042C2836}" srcOrd="1" destOrd="0" parTransId="{9743306B-FB06-4931-B2A8-370F89CC428E}" sibTransId="{835BD0C9-2B7B-4132-90D4-3933FA0B06FD}"/>
    <dgm:cxn modelId="{7CC1FBC4-79FC-48C0-A72A-BC68ABA3F1B8}" srcId="{56C72EB7-E16A-4B15-B5FA-DE7D108C21FC}" destId="{63EF228F-8D3A-49C9-B733-04837B0938BA}" srcOrd="0" destOrd="0" parTransId="{A20DFD15-E12D-4431-973E-2E4A10C972E7}" sibTransId="{D344CDFE-302E-44BF-8F4E-AB09DEA44ABD}"/>
    <dgm:cxn modelId="{0F3D2DC9-FACC-4418-BA25-461127A6228D}" type="presOf" srcId="{3CC80F92-B82F-4230-99E8-04A2090985C0}" destId="{09204D08-293B-43AF-8B71-FBF7A297A263}" srcOrd="1" destOrd="0" presId="urn:microsoft.com/office/officeart/2005/8/layout/hierarchy2"/>
    <dgm:cxn modelId="{B2953EE9-89DD-4AEC-BC37-B9BEDEFF445E}" type="presOf" srcId="{D4121D68-4045-41CB-9365-4E185FEBD017}" destId="{2B766CA3-3554-46C0-A5D6-A6A80FCB9DA7}" srcOrd="0" destOrd="0" presId="urn:microsoft.com/office/officeart/2005/8/layout/hierarchy2"/>
    <dgm:cxn modelId="{59B824ED-2E6D-464B-B48E-59CC4D9F4496}" srcId="{F53FC279-229A-460D-87D2-5398B98D21C4}" destId="{56C72EB7-E16A-4B15-B5FA-DE7D108C21FC}" srcOrd="0" destOrd="0" parTransId="{88E8CDE9-6F7A-46AF-8264-ACCD120EB0F8}" sibTransId="{1AD5B897-E0EB-4805-8823-6DF60DCF4F9F}"/>
    <dgm:cxn modelId="{9F1152F7-E785-469E-920F-40660C4B800A}" type="presOf" srcId="{A20DFD15-E12D-4431-973E-2E4A10C972E7}" destId="{E7EB5BA4-D1FC-4994-A965-8B8BA3EAA327}" srcOrd="0" destOrd="0" presId="urn:microsoft.com/office/officeart/2005/8/layout/hierarchy2"/>
    <dgm:cxn modelId="{D16C60FA-13A7-4A10-BF35-21772D9762E8}" type="presOf" srcId="{F53FC279-229A-460D-87D2-5398B98D21C4}" destId="{3E7C5A1D-CFFC-487D-B241-C708ABC3526F}" srcOrd="0" destOrd="0" presId="urn:microsoft.com/office/officeart/2005/8/layout/hierarchy2"/>
    <dgm:cxn modelId="{709493FF-5751-4F0A-B9A4-462676087040}" type="presOf" srcId="{56C72EB7-E16A-4B15-B5FA-DE7D108C21FC}" destId="{1359EFE9-2D48-4ED3-9BBB-E23F5EC8FFB5}" srcOrd="0" destOrd="0" presId="urn:microsoft.com/office/officeart/2005/8/layout/hierarchy2"/>
    <dgm:cxn modelId="{216458B5-9803-4155-A86A-5FF295AD26EA}" type="presParOf" srcId="{475A2C9A-B09E-4123-AF06-DC7F3038AE0A}" destId="{8DBE7C3A-859E-49CA-8318-486470AB64AC}" srcOrd="0" destOrd="0" presId="urn:microsoft.com/office/officeart/2005/8/layout/hierarchy2"/>
    <dgm:cxn modelId="{94BB3CC8-6723-478D-AB44-38CBEC4F494F}" type="presParOf" srcId="{8DBE7C3A-859E-49CA-8318-486470AB64AC}" destId="{3E7C5A1D-CFFC-487D-B241-C708ABC3526F}" srcOrd="0" destOrd="0" presId="urn:microsoft.com/office/officeart/2005/8/layout/hierarchy2"/>
    <dgm:cxn modelId="{941EFED5-7988-43D4-A141-BFE962510BE2}" type="presParOf" srcId="{8DBE7C3A-859E-49CA-8318-486470AB64AC}" destId="{25021850-6FF6-4EAA-9433-8859B03DC167}" srcOrd="1" destOrd="0" presId="urn:microsoft.com/office/officeart/2005/8/layout/hierarchy2"/>
    <dgm:cxn modelId="{F929AD4B-7836-491D-9E6A-AD2FC3671AFD}" type="presParOf" srcId="{25021850-6FF6-4EAA-9433-8859B03DC167}" destId="{7B71A9FE-0782-4FB6-A469-B21763681C65}" srcOrd="0" destOrd="0" presId="urn:microsoft.com/office/officeart/2005/8/layout/hierarchy2"/>
    <dgm:cxn modelId="{417EB6E7-25E1-486D-A20A-EB4D255103E3}" type="presParOf" srcId="{7B71A9FE-0782-4FB6-A469-B21763681C65}" destId="{EA54B287-B5B8-41F2-9360-8147CEB5A81C}" srcOrd="0" destOrd="0" presId="urn:microsoft.com/office/officeart/2005/8/layout/hierarchy2"/>
    <dgm:cxn modelId="{17DC0919-5483-408D-A7C8-8F0265BAA827}" type="presParOf" srcId="{25021850-6FF6-4EAA-9433-8859B03DC167}" destId="{61541CF3-F7DA-493E-A0AD-249B2C361F7D}" srcOrd="1" destOrd="0" presId="urn:microsoft.com/office/officeart/2005/8/layout/hierarchy2"/>
    <dgm:cxn modelId="{810F42FD-A33C-4050-9B37-75DB87D11AD9}" type="presParOf" srcId="{61541CF3-F7DA-493E-A0AD-249B2C361F7D}" destId="{1359EFE9-2D48-4ED3-9BBB-E23F5EC8FFB5}" srcOrd="0" destOrd="0" presId="urn:microsoft.com/office/officeart/2005/8/layout/hierarchy2"/>
    <dgm:cxn modelId="{029C455F-F92A-42FA-9C67-25EF1DBEF580}" type="presParOf" srcId="{61541CF3-F7DA-493E-A0AD-249B2C361F7D}" destId="{E96950BD-C429-41B8-820E-37DBAA189209}" srcOrd="1" destOrd="0" presId="urn:microsoft.com/office/officeart/2005/8/layout/hierarchy2"/>
    <dgm:cxn modelId="{937595E9-ED6E-482B-A1BF-00E4C2D7DDD3}" type="presParOf" srcId="{E96950BD-C429-41B8-820E-37DBAA189209}" destId="{E7EB5BA4-D1FC-4994-A965-8B8BA3EAA327}" srcOrd="0" destOrd="0" presId="urn:microsoft.com/office/officeart/2005/8/layout/hierarchy2"/>
    <dgm:cxn modelId="{4533DB92-FBB4-4D94-9072-99C6561314E3}" type="presParOf" srcId="{E7EB5BA4-D1FC-4994-A965-8B8BA3EAA327}" destId="{A25024AF-E160-4B1D-A1CD-4C533DA6AEA4}" srcOrd="0" destOrd="0" presId="urn:microsoft.com/office/officeart/2005/8/layout/hierarchy2"/>
    <dgm:cxn modelId="{77C26C10-68EA-4862-9937-B1FFD1E327E3}" type="presParOf" srcId="{E96950BD-C429-41B8-820E-37DBAA189209}" destId="{6F05B1BF-72BD-4A36-AF06-D6C7B477A4F9}" srcOrd="1" destOrd="0" presId="urn:microsoft.com/office/officeart/2005/8/layout/hierarchy2"/>
    <dgm:cxn modelId="{B029CE38-4D85-419F-9472-9EBBFA220BF4}" type="presParOf" srcId="{6F05B1BF-72BD-4A36-AF06-D6C7B477A4F9}" destId="{22906717-CAF3-40A4-856C-D19974EAB82A}" srcOrd="0" destOrd="0" presId="urn:microsoft.com/office/officeart/2005/8/layout/hierarchy2"/>
    <dgm:cxn modelId="{BD1C6FDF-27EF-46D9-91E2-10000BF3CBEF}" type="presParOf" srcId="{6F05B1BF-72BD-4A36-AF06-D6C7B477A4F9}" destId="{08A2B10C-2148-4308-B1AA-87BC4DDA0E12}" srcOrd="1" destOrd="0" presId="urn:microsoft.com/office/officeart/2005/8/layout/hierarchy2"/>
    <dgm:cxn modelId="{827FADFA-0395-4CBB-9B2A-C8CAF5D5473C}" type="presParOf" srcId="{25021850-6FF6-4EAA-9433-8859B03DC167}" destId="{25CCE818-6975-4308-99F0-4B6712B65AAA}" srcOrd="2" destOrd="0" presId="urn:microsoft.com/office/officeart/2005/8/layout/hierarchy2"/>
    <dgm:cxn modelId="{A8C60F0F-ACC8-448C-AFFC-2D75DF04D2D2}" type="presParOf" srcId="{25CCE818-6975-4308-99F0-4B6712B65AAA}" destId="{AC86FDED-A4A1-460E-8693-D1966471A808}" srcOrd="0" destOrd="0" presId="urn:microsoft.com/office/officeart/2005/8/layout/hierarchy2"/>
    <dgm:cxn modelId="{EF35B44F-A5FF-4A37-9D09-10EFDBFD367F}" type="presParOf" srcId="{25021850-6FF6-4EAA-9433-8859B03DC167}" destId="{12FC4C47-F2B8-4ED8-9FF0-59CB14125985}" srcOrd="3" destOrd="0" presId="urn:microsoft.com/office/officeart/2005/8/layout/hierarchy2"/>
    <dgm:cxn modelId="{82267FB4-7F9B-4831-963F-F740CD98A962}" type="presParOf" srcId="{12FC4C47-F2B8-4ED8-9FF0-59CB14125985}" destId="{74CE8FBF-0958-487E-A6B8-E0E931B7E67A}" srcOrd="0" destOrd="0" presId="urn:microsoft.com/office/officeart/2005/8/layout/hierarchy2"/>
    <dgm:cxn modelId="{1C825318-BE64-4FEF-9E99-A6AB9FCEFA4F}" type="presParOf" srcId="{12FC4C47-F2B8-4ED8-9FF0-59CB14125985}" destId="{ECE52C84-775C-45D8-B72F-6B25F6B46764}" srcOrd="1" destOrd="0" presId="urn:microsoft.com/office/officeart/2005/8/layout/hierarchy2"/>
    <dgm:cxn modelId="{0E7E5949-33AF-4A7B-A24A-EB06CEE56579}" type="presParOf" srcId="{ECE52C84-775C-45D8-B72F-6B25F6B46764}" destId="{A2F1786E-1057-4F24-9787-229B60CE7CFC}" srcOrd="0" destOrd="0" presId="urn:microsoft.com/office/officeart/2005/8/layout/hierarchy2"/>
    <dgm:cxn modelId="{D04136A4-58BB-4265-B249-2424CD753860}" type="presParOf" srcId="{A2F1786E-1057-4F24-9787-229B60CE7CFC}" destId="{300F8740-6AA3-44ED-98B0-45004F9699EE}" srcOrd="0" destOrd="0" presId="urn:microsoft.com/office/officeart/2005/8/layout/hierarchy2"/>
    <dgm:cxn modelId="{3DEF5AAB-FF3B-4A46-8CCE-04F474004D50}" type="presParOf" srcId="{ECE52C84-775C-45D8-B72F-6B25F6B46764}" destId="{E09C9B42-DC75-4630-9D4E-47DA1C2D1692}" srcOrd="1" destOrd="0" presId="urn:microsoft.com/office/officeart/2005/8/layout/hierarchy2"/>
    <dgm:cxn modelId="{71F0CE3D-70A6-4E1D-AD05-BCBD6FF1AD25}" type="presParOf" srcId="{E09C9B42-DC75-4630-9D4E-47DA1C2D1692}" destId="{2E3D64F0-2B84-472E-A125-0A47D60A4E9C}" srcOrd="0" destOrd="0" presId="urn:microsoft.com/office/officeart/2005/8/layout/hierarchy2"/>
    <dgm:cxn modelId="{3DA7EFFD-27FF-4506-8F0E-CCDDB642F8A1}" type="presParOf" srcId="{E09C9B42-DC75-4630-9D4E-47DA1C2D1692}" destId="{28E242F6-6126-466D-964A-596C0F68B607}" srcOrd="1" destOrd="0" presId="urn:microsoft.com/office/officeart/2005/8/layout/hierarchy2"/>
    <dgm:cxn modelId="{2F16E883-3D83-4986-ADFF-BE08332D30D5}" type="presParOf" srcId="{28E242F6-6126-466D-964A-596C0F68B607}" destId="{31B187F3-E19F-4D9F-9F9F-D889708C1639}" srcOrd="0" destOrd="0" presId="urn:microsoft.com/office/officeart/2005/8/layout/hierarchy2"/>
    <dgm:cxn modelId="{A2E2E070-5835-4D58-BF62-AE382B76D616}" type="presParOf" srcId="{31B187F3-E19F-4D9F-9F9F-D889708C1639}" destId="{09204D08-293B-43AF-8B71-FBF7A297A263}" srcOrd="0" destOrd="0" presId="urn:microsoft.com/office/officeart/2005/8/layout/hierarchy2"/>
    <dgm:cxn modelId="{BF776792-C735-42C6-A9C7-DB3ACFE522AD}" type="presParOf" srcId="{28E242F6-6126-466D-964A-596C0F68B607}" destId="{F8E86603-6852-4950-924D-CC05A9E1AFD6}" srcOrd="1" destOrd="0" presId="urn:microsoft.com/office/officeart/2005/8/layout/hierarchy2"/>
    <dgm:cxn modelId="{7C114C62-8833-41BA-8BFA-1BAB9DAA7C39}" type="presParOf" srcId="{F8E86603-6852-4950-924D-CC05A9E1AFD6}" destId="{2B766CA3-3554-46C0-A5D6-A6A80FCB9DA7}" srcOrd="0" destOrd="0" presId="urn:microsoft.com/office/officeart/2005/8/layout/hierarchy2"/>
    <dgm:cxn modelId="{A8C82711-D07C-40D7-BBCE-BEEAD51B8F45}" type="presParOf" srcId="{F8E86603-6852-4950-924D-CC05A9E1AFD6}" destId="{1D1757BA-9755-4841-9948-7F194F11C1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18E685-004E-403A-9E34-A76056E9B81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3FC279-229A-460D-87D2-5398B98D21C4}">
      <dgm:prSet phldrT="[Text]" custT="1"/>
      <dgm:spPr/>
      <dgm:t>
        <a:bodyPr/>
        <a:lstStyle/>
        <a:p>
          <a:r>
            <a:rPr lang="en-US" sz="1600" dirty="0"/>
            <a:t>CI for population variance </a:t>
          </a:r>
        </a:p>
      </dgm:t>
    </dgm:pt>
    <dgm:pt modelId="{EDF4B354-C9EE-40FA-86A1-2E5FCECD4E71}" type="parTrans" cxnId="{4E142C76-8EC6-44D9-AB3F-6CC963DEEEB6}">
      <dgm:prSet/>
      <dgm:spPr/>
      <dgm:t>
        <a:bodyPr/>
        <a:lstStyle/>
        <a:p>
          <a:endParaRPr lang="en-US"/>
        </a:p>
      </dgm:t>
    </dgm:pt>
    <dgm:pt modelId="{A507ECA8-83B2-4035-933E-2060A7173222}" type="sibTrans" cxnId="{4E142C76-8EC6-44D9-AB3F-6CC963DEEEB6}">
      <dgm:prSet/>
      <dgm:spPr/>
      <dgm:t>
        <a:bodyPr/>
        <a:lstStyle/>
        <a:p>
          <a:endParaRPr lang="en-US"/>
        </a:p>
      </dgm:t>
    </dgm:pt>
    <dgm:pt modelId="{56C72EB7-E16A-4B15-B5FA-DE7D108C21FC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8E8CDE9-6F7A-46AF-8264-ACCD120EB0F8}" type="parTrans" cxnId="{59B824ED-2E6D-464B-B48E-59CC4D9F4496}">
      <dgm:prSet/>
      <dgm:spPr/>
      <dgm:t>
        <a:bodyPr/>
        <a:lstStyle/>
        <a:p>
          <a:endParaRPr lang="en-US"/>
        </a:p>
      </dgm:t>
    </dgm:pt>
    <dgm:pt modelId="{1AD5B897-E0EB-4805-8823-6DF60DCF4F9F}" type="sibTrans" cxnId="{59B824ED-2E6D-464B-B48E-59CC4D9F4496}">
      <dgm:prSet/>
      <dgm:spPr/>
      <dgm:t>
        <a:bodyPr/>
        <a:lstStyle/>
        <a:p>
          <a:endParaRPr lang="en-US"/>
        </a:p>
      </dgm:t>
    </dgm:pt>
    <dgm:pt modelId="{63EF228F-8D3A-49C9-B733-04837B0938BA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20DFD15-E12D-4431-973E-2E4A10C972E7}" type="parTrans" cxnId="{7CC1FBC4-79FC-48C0-A72A-BC68ABA3F1B8}">
      <dgm:prSet/>
      <dgm:spPr/>
      <dgm:t>
        <a:bodyPr/>
        <a:lstStyle/>
        <a:p>
          <a:endParaRPr lang="en-US"/>
        </a:p>
      </dgm:t>
    </dgm:pt>
    <dgm:pt modelId="{D344CDFE-302E-44BF-8F4E-AB09DEA44ABD}" type="sibTrans" cxnId="{7CC1FBC4-79FC-48C0-A72A-BC68ABA3F1B8}">
      <dgm:prSet/>
      <dgm:spPr/>
      <dgm:t>
        <a:bodyPr/>
        <a:lstStyle/>
        <a:p>
          <a:endParaRPr lang="en-US"/>
        </a:p>
      </dgm:t>
    </dgm:pt>
    <dgm:pt modelId="{FEB5FEB2-3624-4CFF-AD00-8FC2042C2836}">
      <dgm:prSet phldrT="[Text]"/>
      <dgm:spPr>
        <a:blipFill>
          <a:blip xmlns:r="http://schemas.openxmlformats.org/officeDocument/2006/relationships" r:embed="rId3"/>
          <a:stretch>
            <a:fillRect l="-64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743306B-FB06-4931-B2A8-370F89CC428E}" type="parTrans" cxnId="{FE560BBA-A5D4-4A50-A806-28749A24EA9E}">
      <dgm:prSet/>
      <dgm:spPr/>
      <dgm:t>
        <a:bodyPr/>
        <a:lstStyle/>
        <a:p>
          <a:endParaRPr lang="en-US"/>
        </a:p>
      </dgm:t>
    </dgm:pt>
    <dgm:pt modelId="{835BD0C9-2B7B-4132-90D4-3933FA0B06FD}" type="sibTrans" cxnId="{FE560BBA-A5D4-4A50-A806-28749A24EA9E}">
      <dgm:prSet/>
      <dgm:spPr/>
      <dgm:t>
        <a:bodyPr/>
        <a:lstStyle/>
        <a:p>
          <a:endParaRPr lang="en-US"/>
        </a:p>
      </dgm:t>
    </dgm:pt>
    <dgm:pt modelId="{B2B25204-593E-436F-9058-D328A2492D36}">
      <dgm:prSet phldrT="[Text]" custT="1"/>
      <dgm:spPr>
        <a:blipFill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22C03C7-BAF2-4464-AD2E-B4043F1A0747}" type="parTrans" cxnId="{0E57D17E-D816-493A-A76C-BFEEAF6D386B}">
      <dgm:prSet/>
      <dgm:spPr/>
      <dgm:t>
        <a:bodyPr/>
        <a:lstStyle/>
        <a:p>
          <a:endParaRPr lang="en-US"/>
        </a:p>
      </dgm:t>
    </dgm:pt>
    <dgm:pt modelId="{1250C904-C717-4D3B-9525-C712145B56E4}" type="sibTrans" cxnId="{0E57D17E-D816-493A-A76C-BFEEAF6D386B}">
      <dgm:prSet/>
      <dgm:spPr/>
      <dgm:t>
        <a:bodyPr/>
        <a:lstStyle/>
        <a:p>
          <a:endParaRPr lang="en-US"/>
        </a:p>
      </dgm:t>
    </dgm:pt>
    <dgm:pt modelId="{D4121D68-4045-41CB-9365-4E185FEBD017}">
      <dgm:prSet phldrT="[Text]" custT="1"/>
      <dgm:spPr>
        <a:blipFill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C80F92-B82F-4230-99E8-04A2090985C0}" type="parTrans" cxnId="{A52AF823-8CDE-4E74-B997-3AC0B90B3099}">
      <dgm:prSet/>
      <dgm:spPr/>
      <dgm:t>
        <a:bodyPr/>
        <a:lstStyle/>
        <a:p>
          <a:endParaRPr lang="en-US"/>
        </a:p>
      </dgm:t>
    </dgm:pt>
    <dgm:pt modelId="{8AD8E16A-050B-4449-8CA1-AB2909A5B832}" type="sibTrans" cxnId="{A52AF823-8CDE-4E74-B997-3AC0B90B3099}">
      <dgm:prSet/>
      <dgm:spPr/>
      <dgm:t>
        <a:bodyPr/>
        <a:lstStyle/>
        <a:p>
          <a:endParaRPr lang="en-US"/>
        </a:p>
      </dgm:t>
    </dgm:pt>
    <dgm:pt modelId="{475A2C9A-B09E-4123-AF06-DC7F3038AE0A}" type="pres">
      <dgm:prSet presAssocID="{3D18E685-004E-403A-9E34-A76056E9B81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DBE7C3A-859E-49CA-8318-486470AB64AC}" type="pres">
      <dgm:prSet presAssocID="{F53FC279-229A-460D-87D2-5398B98D21C4}" presName="root1" presStyleCnt="0"/>
      <dgm:spPr/>
    </dgm:pt>
    <dgm:pt modelId="{3E7C5A1D-CFFC-487D-B241-C708ABC3526F}" type="pres">
      <dgm:prSet presAssocID="{F53FC279-229A-460D-87D2-5398B98D21C4}" presName="LevelOneTextNode" presStyleLbl="node0" presStyleIdx="0" presStyleCnt="1">
        <dgm:presLayoutVars>
          <dgm:chPref val="3"/>
        </dgm:presLayoutVars>
      </dgm:prSet>
      <dgm:spPr/>
    </dgm:pt>
    <dgm:pt modelId="{25021850-6FF6-4EAA-9433-8859B03DC167}" type="pres">
      <dgm:prSet presAssocID="{F53FC279-229A-460D-87D2-5398B98D21C4}" presName="level2hierChild" presStyleCnt="0"/>
      <dgm:spPr/>
    </dgm:pt>
    <dgm:pt modelId="{7B71A9FE-0782-4FB6-A469-B21763681C65}" type="pres">
      <dgm:prSet presAssocID="{88E8CDE9-6F7A-46AF-8264-ACCD120EB0F8}" presName="conn2-1" presStyleLbl="parChTrans1D2" presStyleIdx="0" presStyleCnt="2"/>
      <dgm:spPr/>
    </dgm:pt>
    <dgm:pt modelId="{EA54B287-B5B8-41F2-9360-8147CEB5A81C}" type="pres">
      <dgm:prSet presAssocID="{88E8CDE9-6F7A-46AF-8264-ACCD120EB0F8}" presName="connTx" presStyleLbl="parChTrans1D2" presStyleIdx="0" presStyleCnt="2"/>
      <dgm:spPr/>
    </dgm:pt>
    <dgm:pt modelId="{61541CF3-F7DA-493E-A0AD-249B2C361F7D}" type="pres">
      <dgm:prSet presAssocID="{56C72EB7-E16A-4B15-B5FA-DE7D108C21FC}" presName="root2" presStyleCnt="0"/>
      <dgm:spPr/>
    </dgm:pt>
    <dgm:pt modelId="{1359EFE9-2D48-4ED3-9BBB-E23F5EC8FFB5}" type="pres">
      <dgm:prSet presAssocID="{56C72EB7-E16A-4B15-B5FA-DE7D108C21FC}" presName="LevelTwoTextNode" presStyleLbl="node2" presStyleIdx="0" presStyleCnt="2" custScaleX="151772" custScaleY="130602" custLinFactNeighborX="-3465" custLinFactNeighborY="-91241">
        <dgm:presLayoutVars>
          <dgm:chPref val="3"/>
        </dgm:presLayoutVars>
      </dgm:prSet>
      <dgm:spPr/>
    </dgm:pt>
    <dgm:pt modelId="{E96950BD-C429-41B8-820E-37DBAA189209}" type="pres">
      <dgm:prSet presAssocID="{56C72EB7-E16A-4B15-B5FA-DE7D108C21FC}" presName="level3hierChild" presStyleCnt="0"/>
      <dgm:spPr/>
    </dgm:pt>
    <dgm:pt modelId="{E7EB5BA4-D1FC-4994-A965-8B8BA3EAA327}" type="pres">
      <dgm:prSet presAssocID="{A20DFD15-E12D-4431-973E-2E4A10C972E7}" presName="conn2-1" presStyleLbl="parChTrans1D3" presStyleIdx="0" presStyleCnt="2"/>
      <dgm:spPr/>
    </dgm:pt>
    <dgm:pt modelId="{A25024AF-E160-4B1D-A1CD-4C533DA6AEA4}" type="pres">
      <dgm:prSet presAssocID="{A20DFD15-E12D-4431-973E-2E4A10C972E7}" presName="connTx" presStyleLbl="parChTrans1D3" presStyleIdx="0" presStyleCnt="2"/>
      <dgm:spPr/>
    </dgm:pt>
    <dgm:pt modelId="{6F05B1BF-72BD-4A36-AF06-D6C7B477A4F9}" type="pres">
      <dgm:prSet presAssocID="{63EF228F-8D3A-49C9-B733-04837B0938BA}" presName="root2" presStyleCnt="0"/>
      <dgm:spPr/>
    </dgm:pt>
    <dgm:pt modelId="{22906717-CAF3-40A4-856C-D19974EAB82A}" type="pres">
      <dgm:prSet presAssocID="{63EF228F-8D3A-49C9-B733-04837B0938BA}" presName="LevelTwoTextNode" presStyleLbl="node3" presStyleIdx="0" presStyleCnt="2" custScaleX="204766" custScaleY="143203" custLinFactNeighborX="23875" custLinFactNeighborY="-91099">
        <dgm:presLayoutVars>
          <dgm:chPref val="3"/>
        </dgm:presLayoutVars>
      </dgm:prSet>
      <dgm:spPr/>
    </dgm:pt>
    <dgm:pt modelId="{08A2B10C-2148-4308-B1AA-87BC4DDA0E12}" type="pres">
      <dgm:prSet presAssocID="{63EF228F-8D3A-49C9-B733-04837B0938BA}" presName="level3hierChild" presStyleCnt="0"/>
      <dgm:spPr/>
    </dgm:pt>
    <dgm:pt modelId="{25CCE818-6975-4308-99F0-4B6712B65AAA}" type="pres">
      <dgm:prSet presAssocID="{9743306B-FB06-4931-B2A8-370F89CC428E}" presName="conn2-1" presStyleLbl="parChTrans1D2" presStyleIdx="1" presStyleCnt="2"/>
      <dgm:spPr/>
    </dgm:pt>
    <dgm:pt modelId="{AC86FDED-A4A1-460E-8693-D1966471A808}" type="pres">
      <dgm:prSet presAssocID="{9743306B-FB06-4931-B2A8-370F89CC428E}" presName="connTx" presStyleLbl="parChTrans1D2" presStyleIdx="1" presStyleCnt="2"/>
      <dgm:spPr/>
    </dgm:pt>
    <dgm:pt modelId="{12FC4C47-F2B8-4ED8-9FF0-59CB14125985}" type="pres">
      <dgm:prSet presAssocID="{FEB5FEB2-3624-4CFF-AD00-8FC2042C2836}" presName="root2" presStyleCnt="0"/>
      <dgm:spPr/>
    </dgm:pt>
    <dgm:pt modelId="{74CE8FBF-0958-487E-A6B8-E0E931B7E67A}" type="pres">
      <dgm:prSet presAssocID="{FEB5FEB2-3624-4CFF-AD00-8FC2042C2836}" presName="LevelTwoTextNode" presStyleLbl="node2" presStyleIdx="1" presStyleCnt="2" custScaleX="107087" custScaleY="137110" custLinFactNeighborX="-2352" custLinFactNeighborY="17850">
        <dgm:presLayoutVars>
          <dgm:chPref val="3"/>
        </dgm:presLayoutVars>
      </dgm:prSet>
      <dgm:spPr/>
    </dgm:pt>
    <dgm:pt modelId="{ECE52C84-775C-45D8-B72F-6B25F6B46764}" type="pres">
      <dgm:prSet presAssocID="{FEB5FEB2-3624-4CFF-AD00-8FC2042C2836}" presName="level3hierChild" presStyleCnt="0"/>
      <dgm:spPr/>
    </dgm:pt>
    <dgm:pt modelId="{A2F1786E-1057-4F24-9787-229B60CE7CFC}" type="pres">
      <dgm:prSet presAssocID="{F22C03C7-BAF2-4464-AD2E-B4043F1A0747}" presName="conn2-1" presStyleLbl="parChTrans1D3" presStyleIdx="1" presStyleCnt="2"/>
      <dgm:spPr/>
    </dgm:pt>
    <dgm:pt modelId="{300F8740-6AA3-44ED-98B0-45004F9699EE}" type="pres">
      <dgm:prSet presAssocID="{F22C03C7-BAF2-4464-AD2E-B4043F1A0747}" presName="connTx" presStyleLbl="parChTrans1D3" presStyleIdx="1" presStyleCnt="2"/>
      <dgm:spPr/>
    </dgm:pt>
    <dgm:pt modelId="{E09C9B42-DC75-4630-9D4E-47DA1C2D1692}" type="pres">
      <dgm:prSet presAssocID="{B2B25204-593E-436F-9058-D328A2492D36}" presName="root2" presStyleCnt="0"/>
      <dgm:spPr/>
    </dgm:pt>
    <dgm:pt modelId="{2E3D64F0-2B84-472E-A125-0A47D60A4E9C}" type="pres">
      <dgm:prSet presAssocID="{B2B25204-593E-436F-9058-D328A2492D36}" presName="LevelTwoTextNode" presStyleLbl="node3" presStyleIdx="1" presStyleCnt="2" custScaleX="155957" custScaleY="157358" custLinFactNeighborX="-10942" custLinFactNeighborY="27974">
        <dgm:presLayoutVars>
          <dgm:chPref val="3"/>
        </dgm:presLayoutVars>
      </dgm:prSet>
      <dgm:spPr/>
    </dgm:pt>
    <dgm:pt modelId="{28E242F6-6126-466D-964A-596C0F68B607}" type="pres">
      <dgm:prSet presAssocID="{B2B25204-593E-436F-9058-D328A2492D36}" presName="level3hierChild" presStyleCnt="0"/>
      <dgm:spPr/>
    </dgm:pt>
    <dgm:pt modelId="{31B187F3-E19F-4D9F-9F9F-D889708C1639}" type="pres">
      <dgm:prSet presAssocID="{3CC80F92-B82F-4230-99E8-04A2090985C0}" presName="conn2-1" presStyleLbl="parChTrans1D4" presStyleIdx="0" presStyleCnt="1"/>
      <dgm:spPr/>
    </dgm:pt>
    <dgm:pt modelId="{09204D08-293B-43AF-8B71-FBF7A297A263}" type="pres">
      <dgm:prSet presAssocID="{3CC80F92-B82F-4230-99E8-04A2090985C0}" presName="connTx" presStyleLbl="parChTrans1D4" presStyleIdx="0" presStyleCnt="1"/>
      <dgm:spPr/>
    </dgm:pt>
    <dgm:pt modelId="{F8E86603-6852-4950-924D-CC05A9E1AFD6}" type="pres">
      <dgm:prSet presAssocID="{D4121D68-4045-41CB-9365-4E185FEBD017}" presName="root2" presStyleCnt="0"/>
      <dgm:spPr/>
    </dgm:pt>
    <dgm:pt modelId="{2B766CA3-3554-46C0-A5D6-A6A80FCB9DA7}" type="pres">
      <dgm:prSet presAssocID="{D4121D68-4045-41CB-9365-4E185FEBD017}" presName="LevelTwoTextNode" presStyleLbl="node4" presStyleIdx="0" presStyleCnt="1" custScaleX="135014" custScaleY="178550" custLinFactNeighborX="-20211" custLinFactNeighborY="26563">
        <dgm:presLayoutVars>
          <dgm:chPref val="3"/>
        </dgm:presLayoutVars>
      </dgm:prSet>
      <dgm:spPr/>
    </dgm:pt>
    <dgm:pt modelId="{1D1757BA-9755-4841-9948-7F194F11C109}" type="pres">
      <dgm:prSet presAssocID="{D4121D68-4045-41CB-9365-4E185FEBD017}" presName="level3hierChild" presStyleCnt="0"/>
      <dgm:spPr/>
    </dgm:pt>
  </dgm:ptLst>
  <dgm:cxnLst>
    <dgm:cxn modelId="{D6E42609-9D0F-4C25-8FEC-E118875719B6}" type="presOf" srcId="{3CC80F92-B82F-4230-99E8-04A2090985C0}" destId="{31B187F3-E19F-4D9F-9F9F-D889708C1639}" srcOrd="0" destOrd="0" presId="urn:microsoft.com/office/officeart/2005/8/layout/hierarchy2"/>
    <dgm:cxn modelId="{A52AF823-8CDE-4E74-B997-3AC0B90B3099}" srcId="{B2B25204-593E-436F-9058-D328A2492D36}" destId="{D4121D68-4045-41CB-9365-4E185FEBD017}" srcOrd="0" destOrd="0" parTransId="{3CC80F92-B82F-4230-99E8-04A2090985C0}" sibTransId="{8AD8E16A-050B-4449-8CA1-AB2909A5B832}"/>
    <dgm:cxn modelId="{9C7F163C-959D-4A7D-8C44-88903CAA3E1F}" type="presOf" srcId="{9743306B-FB06-4931-B2A8-370F89CC428E}" destId="{25CCE818-6975-4308-99F0-4B6712B65AAA}" srcOrd="0" destOrd="0" presId="urn:microsoft.com/office/officeart/2005/8/layout/hierarchy2"/>
    <dgm:cxn modelId="{3751B45E-3E4C-46B3-B4A8-0EE9B082E8A2}" type="presOf" srcId="{3D18E685-004E-403A-9E34-A76056E9B81E}" destId="{475A2C9A-B09E-4123-AF06-DC7F3038AE0A}" srcOrd="0" destOrd="0" presId="urn:microsoft.com/office/officeart/2005/8/layout/hierarchy2"/>
    <dgm:cxn modelId="{70D8AF4A-A139-4425-8175-8A793952C770}" type="presOf" srcId="{9743306B-FB06-4931-B2A8-370F89CC428E}" destId="{AC86FDED-A4A1-460E-8693-D1966471A808}" srcOrd="1" destOrd="0" presId="urn:microsoft.com/office/officeart/2005/8/layout/hierarchy2"/>
    <dgm:cxn modelId="{1C64464D-EB39-4BD8-BC31-10C9F43C22D2}" type="presOf" srcId="{B2B25204-593E-436F-9058-D328A2492D36}" destId="{2E3D64F0-2B84-472E-A125-0A47D60A4E9C}" srcOrd="0" destOrd="0" presId="urn:microsoft.com/office/officeart/2005/8/layout/hierarchy2"/>
    <dgm:cxn modelId="{A329826F-B18D-4064-9239-CB63AA3AA0E6}" type="presOf" srcId="{88E8CDE9-6F7A-46AF-8264-ACCD120EB0F8}" destId="{7B71A9FE-0782-4FB6-A469-B21763681C65}" srcOrd="0" destOrd="0" presId="urn:microsoft.com/office/officeart/2005/8/layout/hierarchy2"/>
    <dgm:cxn modelId="{67063A73-99BE-4DD4-A5C0-78904460EA9E}" type="presOf" srcId="{88E8CDE9-6F7A-46AF-8264-ACCD120EB0F8}" destId="{EA54B287-B5B8-41F2-9360-8147CEB5A81C}" srcOrd="1" destOrd="0" presId="urn:microsoft.com/office/officeart/2005/8/layout/hierarchy2"/>
    <dgm:cxn modelId="{4E142C76-8EC6-44D9-AB3F-6CC963DEEEB6}" srcId="{3D18E685-004E-403A-9E34-A76056E9B81E}" destId="{F53FC279-229A-460D-87D2-5398B98D21C4}" srcOrd="0" destOrd="0" parTransId="{EDF4B354-C9EE-40FA-86A1-2E5FCECD4E71}" sibTransId="{A507ECA8-83B2-4035-933E-2060A7173222}"/>
    <dgm:cxn modelId="{6C7AF877-3AA8-4015-B871-59627CD3C9AC}" type="presOf" srcId="{FEB5FEB2-3624-4CFF-AD00-8FC2042C2836}" destId="{74CE8FBF-0958-487E-A6B8-E0E931B7E67A}" srcOrd="0" destOrd="0" presId="urn:microsoft.com/office/officeart/2005/8/layout/hierarchy2"/>
    <dgm:cxn modelId="{03B78879-40F1-48AF-8C48-8721808E8844}" type="presOf" srcId="{63EF228F-8D3A-49C9-B733-04837B0938BA}" destId="{22906717-CAF3-40A4-856C-D19974EAB82A}" srcOrd="0" destOrd="0" presId="urn:microsoft.com/office/officeart/2005/8/layout/hierarchy2"/>
    <dgm:cxn modelId="{0E57D17E-D816-493A-A76C-BFEEAF6D386B}" srcId="{FEB5FEB2-3624-4CFF-AD00-8FC2042C2836}" destId="{B2B25204-593E-436F-9058-D328A2492D36}" srcOrd="0" destOrd="0" parTransId="{F22C03C7-BAF2-4464-AD2E-B4043F1A0747}" sibTransId="{1250C904-C717-4D3B-9525-C712145B56E4}"/>
    <dgm:cxn modelId="{CACAB493-5825-4568-8458-8E71442B1C83}" type="presOf" srcId="{F22C03C7-BAF2-4464-AD2E-B4043F1A0747}" destId="{A2F1786E-1057-4F24-9787-229B60CE7CFC}" srcOrd="0" destOrd="0" presId="urn:microsoft.com/office/officeart/2005/8/layout/hierarchy2"/>
    <dgm:cxn modelId="{57861EA0-80F7-4BDD-B346-E095BDBCCD7B}" type="presOf" srcId="{A20DFD15-E12D-4431-973E-2E4A10C972E7}" destId="{A25024AF-E160-4B1D-A1CD-4C533DA6AEA4}" srcOrd="1" destOrd="0" presId="urn:microsoft.com/office/officeart/2005/8/layout/hierarchy2"/>
    <dgm:cxn modelId="{FA601CA7-9AE3-4D4B-9628-5AE71E22C317}" type="presOf" srcId="{F22C03C7-BAF2-4464-AD2E-B4043F1A0747}" destId="{300F8740-6AA3-44ED-98B0-45004F9699EE}" srcOrd="1" destOrd="0" presId="urn:microsoft.com/office/officeart/2005/8/layout/hierarchy2"/>
    <dgm:cxn modelId="{FE560BBA-A5D4-4A50-A806-28749A24EA9E}" srcId="{F53FC279-229A-460D-87D2-5398B98D21C4}" destId="{FEB5FEB2-3624-4CFF-AD00-8FC2042C2836}" srcOrd="1" destOrd="0" parTransId="{9743306B-FB06-4931-B2A8-370F89CC428E}" sibTransId="{835BD0C9-2B7B-4132-90D4-3933FA0B06FD}"/>
    <dgm:cxn modelId="{7CC1FBC4-79FC-48C0-A72A-BC68ABA3F1B8}" srcId="{56C72EB7-E16A-4B15-B5FA-DE7D108C21FC}" destId="{63EF228F-8D3A-49C9-B733-04837B0938BA}" srcOrd="0" destOrd="0" parTransId="{A20DFD15-E12D-4431-973E-2E4A10C972E7}" sibTransId="{D344CDFE-302E-44BF-8F4E-AB09DEA44ABD}"/>
    <dgm:cxn modelId="{0F3D2DC9-FACC-4418-BA25-461127A6228D}" type="presOf" srcId="{3CC80F92-B82F-4230-99E8-04A2090985C0}" destId="{09204D08-293B-43AF-8B71-FBF7A297A263}" srcOrd="1" destOrd="0" presId="urn:microsoft.com/office/officeart/2005/8/layout/hierarchy2"/>
    <dgm:cxn modelId="{B2953EE9-89DD-4AEC-BC37-B9BEDEFF445E}" type="presOf" srcId="{D4121D68-4045-41CB-9365-4E185FEBD017}" destId="{2B766CA3-3554-46C0-A5D6-A6A80FCB9DA7}" srcOrd="0" destOrd="0" presId="urn:microsoft.com/office/officeart/2005/8/layout/hierarchy2"/>
    <dgm:cxn modelId="{59B824ED-2E6D-464B-B48E-59CC4D9F4496}" srcId="{F53FC279-229A-460D-87D2-5398B98D21C4}" destId="{56C72EB7-E16A-4B15-B5FA-DE7D108C21FC}" srcOrd="0" destOrd="0" parTransId="{88E8CDE9-6F7A-46AF-8264-ACCD120EB0F8}" sibTransId="{1AD5B897-E0EB-4805-8823-6DF60DCF4F9F}"/>
    <dgm:cxn modelId="{9F1152F7-E785-469E-920F-40660C4B800A}" type="presOf" srcId="{A20DFD15-E12D-4431-973E-2E4A10C972E7}" destId="{E7EB5BA4-D1FC-4994-A965-8B8BA3EAA327}" srcOrd="0" destOrd="0" presId="urn:microsoft.com/office/officeart/2005/8/layout/hierarchy2"/>
    <dgm:cxn modelId="{D16C60FA-13A7-4A10-BF35-21772D9762E8}" type="presOf" srcId="{F53FC279-229A-460D-87D2-5398B98D21C4}" destId="{3E7C5A1D-CFFC-487D-B241-C708ABC3526F}" srcOrd="0" destOrd="0" presId="urn:microsoft.com/office/officeart/2005/8/layout/hierarchy2"/>
    <dgm:cxn modelId="{709493FF-5751-4F0A-B9A4-462676087040}" type="presOf" srcId="{56C72EB7-E16A-4B15-B5FA-DE7D108C21FC}" destId="{1359EFE9-2D48-4ED3-9BBB-E23F5EC8FFB5}" srcOrd="0" destOrd="0" presId="urn:microsoft.com/office/officeart/2005/8/layout/hierarchy2"/>
    <dgm:cxn modelId="{216458B5-9803-4155-A86A-5FF295AD26EA}" type="presParOf" srcId="{475A2C9A-B09E-4123-AF06-DC7F3038AE0A}" destId="{8DBE7C3A-859E-49CA-8318-486470AB64AC}" srcOrd="0" destOrd="0" presId="urn:microsoft.com/office/officeart/2005/8/layout/hierarchy2"/>
    <dgm:cxn modelId="{94BB3CC8-6723-478D-AB44-38CBEC4F494F}" type="presParOf" srcId="{8DBE7C3A-859E-49CA-8318-486470AB64AC}" destId="{3E7C5A1D-CFFC-487D-B241-C708ABC3526F}" srcOrd="0" destOrd="0" presId="urn:microsoft.com/office/officeart/2005/8/layout/hierarchy2"/>
    <dgm:cxn modelId="{941EFED5-7988-43D4-A141-BFE962510BE2}" type="presParOf" srcId="{8DBE7C3A-859E-49CA-8318-486470AB64AC}" destId="{25021850-6FF6-4EAA-9433-8859B03DC167}" srcOrd="1" destOrd="0" presId="urn:microsoft.com/office/officeart/2005/8/layout/hierarchy2"/>
    <dgm:cxn modelId="{F929AD4B-7836-491D-9E6A-AD2FC3671AFD}" type="presParOf" srcId="{25021850-6FF6-4EAA-9433-8859B03DC167}" destId="{7B71A9FE-0782-4FB6-A469-B21763681C65}" srcOrd="0" destOrd="0" presId="urn:microsoft.com/office/officeart/2005/8/layout/hierarchy2"/>
    <dgm:cxn modelId="{417EB6E7-25E1-486D-A20A-EB4D255103E3}" type="presParOf" srcId="{7B71A9FE-0782-4FB6-A469-B21763681C65}" destId="{EA54B287-B5B8-41F2-9360-8147CEB5A81C}" srcOrd="0" destOrd="0" presId="urn:microsoft.com/office/officeart/2005/8/layout/hierarchy2"/>
    <dgm:cxn modelId="{17DC0919-5483-408D-A7C8-8F0265BAA827}" type="presParOf" srcId="{25021850-6FF6-4EAA-9433-8859B03DC167}" destId="{61541CF3-F7DA-493E-A0AD-249B2C361F7D}" srcOrd="1" destOrd="0" presId="urn:microsoft.com/office/officeart/2005/8/layout/hierarchy2"/>
    <dgm:cxn modelId="{810F42FD-A33C-4050-9B37-75DB87D11AD9}" type="presParOf" srcId="{61541CF3-F7DA-493E-A0AD-249B2C361F7D}" destId="{1359EFE9-2D48-4ED3-9BBB-E23F5EC8FFB5}" srcOrd="0" destOrd="0" presId="urn:microsoft.com/office/officeart/2005/8/layout/hierarchy2"/>
    <dgm:cxn modelId="{029C455F-F92A-42FA-9C67-25EF1DBEF580}" type="presParOf" srcId="{61541CF3-F7DA-493E-A0AD-249B2C361F7D}" destId="{E96950BD-C429-41B8-820E-37DBAA189209}" srcOrd="1" destOrd="0" presId="urn:microsoft.com/office/officeart/2005/8/layout/hierarchy2"/>
    <dgm:cxn modelId="{937595E9-ED6E-482B-A1BF-00E4C2D7DDD3}" type="presParOf" srcId="{E96950BD-C429-41B8-820E-37DBAA189209}" destId="{E7EB5BA4-D1FC-4994-A965-8B8BA3EAA327}" srcOrd="0" destOrd="0" presId="urn:microsoft.com/office/officeart/2005/8/layout/hierarchy2"/>
    <dgm:cxn modelId="{4533DB92-FBB4-4D94-9072-99C6561314E3}" type="presParOf" srcId="{E7EB5BA4-D1FC-4994-A965-8B8BA3EAA327}" destId="{A25024AF-E160-4B1D-A1CD-4C533DA6AEA4}" srcOrd="0" destOrd="0" presId="urn:microsoft.com/office/officeart/2005/8/layout/hierarchy2"/>
    <dgm:cxn modelId="{77C26C10-68EA-4862-9937-B1FFD1E327E3}" type="presParOf" srcId="{E96950BD-C429-41B8-820E-37DBAA189209}" destId="{6F05B1BF-72BD-4A36-AF06-D6C7B477A4F9}" srcOrd="1" destOrd="0" presId="urn:microsoft.com/office/officeart/2005/8/layout/hierarchy2"/>
    <dgm:cxn modelId="{B029CE38-4D85-419F-9472-9EBBFA220BF4}" type="presParOf" srcId="{6F05B1BF-72BD-4A36-AF06-D6C7B477A4F9}" destId="{22906717-CAF3-40A4-856C-D19974EAB82A}" srcOrd="0" destOrd="0" presId="urn:microsoft.com/office/officeart/2005/8/layout/hierarchy2"/>
    <dgm:cxn modelId="{BD1C6FDF-27EF-46D9-91E2-10000BF3CBEF}" type="presParOf" srcId="{6F05B1BF-72BD-4A36-AF06-D6C7B477A4F9}" destId="{08A2B10C-2148-4308-B1AA-87BC4DDA0E12}" srcOrd="1" destOrd="0" presId="urn:microsoft.com/office/officeart/2005/8/layout/hierarchy2"/>
    <dgm:cxn modelId="{827FADFA-0395-4CBB-9B2A-C8CAF5D5473C}" type="presParOf" srcId="{25021850-6FF6-4EAA-9433-8859B03DC167}" destId="{25CCE818-6975-4308-99F0-4B6712B65AAA}" srcOrd="2" destOrd="0" presId="urn:microsoft.com/office/officeart/2005/8/layout/hierarchy2"/>
    <dgm:cxn modelId="{A8C60F0F-ACC8-448C-AFFC-2D75DF04D2D2}" type="presParOf" srcId="{25CCE818-6975-4308-99F0-4B6712B65AAA}" destId="{AC86FDED-A4A1-460E-8693-D1966471A808}" srcOrd="0" destOrd="0" presId="urn:microsoft.com/office/officeart/2005/8/layout/hierarchy2"/>
    <dgm:cxn modelId="{EF35B44F-A5FF-4A37-9D09-10EFDBFD367F}" type="presParOf" srcId="{25021850-6FF6-4EAA-9433-8859B03DC167}" destId="{12FC4C47-F2B8-4ED8-9FF0-59CB14125985}" srcOrd="3" destOrd="0" presId="urn:microsoft.com/office/officeart/2005/8/layout/hierarchy2"/>
    <dgm:cxn modelId="{82267FB4-7F9B-4831-963F-F740CD98A962}" type="presParOf" srcId="{12FC4C47-F2B8-4ED8-9FF0-59CB14125985}" destId="{74CE8FBF-0958-487E-A6B8-E0E931B7E67A}" srcOrd="0" destOrd="0" presId="urn:microsoft.com/office/officeart/2005/8/layout/hierarchy2"/>
    <dgm:cxn modelId="{1C825318-BE64-4FEF-9E99-A6AB9FCEFA4F}" type="presParOf" srcId="{12FC4C47-F2B8-4ED8-9FF0-59CB14125985}" destId="{ECE52C84-775C-45D8-B72F-6B25F6B46764}" srcOrd="1" destOrd="0" presId="urn:microsoft.com/office/officeart/2005/8/layout/hierarchy2"/>
    <dgm:cxn modelId="{0E7E5949-33AF-4A7B-A24A-EB06CEE56579}" type="presParOf" srcId="{ECE52C84-775C-45D8-B72F-6B25F6B46764}" destId="{A2F1786E-1057-4F24-9787-229B60CE7CFC}" srcOrd="0" destOrd="0" presId="urn:microsoft.com/office/officeart/2005/8/layout/hierarchy2"/>
    <dgm:cxn modelId="{D04136A4-58BB-4265-B249-2424CD753860}" type="presParOf" srcId="{A2F1786E-1057-4F24-9787-229B60CE7CFC}" destId="{300F8740-6AA3-44ED-98B0-45004F9699EE}" srcOrd="0" destOrd="0" presId="urn:microsoft.com/office/officeart/2005/8/layout/hierarchy2"/>
    <dgm:cxn modelId="{3DEF5AAB-FF3B-4A46-8CCE-04F474004D50}" type="presParOf" srcId="{ECE52C84-775C-45D8-B72F-6B25F6B46764}" destId="{E09C9B42-DC75-4630-9D4E-47DA1C2D1692}" srcOrd="1" destOrd="0" presId="urn:microsoft.com/office/officeart/2005/8/layout/hierarchy2"/>
    <dgm:cxn modelId="{71F0CE3D-70A6-4E1D-AD05-BCBD6FF1AD25}" type="presParOf" srcId="{E09C9B42-DC75-4630-9D4E-47DA1C2D1692}" destId="{2E3D64F0-2B84-472E-A125-0A47D60A4E9C}" srcOrd="0" destOrd="0" presId="urn:microsoft.com/office/officeart/2005/8/layout/hierarchy2"/>
    <dgm:cxn modelId="{3DA7EFFD-27FF-4506-8F0E-CCDDB642F8A1}" type="presParOf" srcId="{E09C9B42-DC75-4630-9D4E-47DA1C2D1692}" destId="{28E242F6-6126-466D-964A-596C0F68B607}" srcOrd="1" destOrd="0" presId="urn:microsoft.com/office/officeart/2005/8/layout/hierarchy2"/>
    <dgm:cxn modelId="{2F16E883-3D83-4986-ADFF-BE08332D30D5}" type="presParOf" srcId="{28E242F6-6126-466D-964A-596C0F68B607}" destId="{31B187F3-E19F-4D9F-9F9F-D889708C1639}" srcOrd="0" destOrd="0" presId="urn:microsoft.com/office/officeart/2005/8/layout/hierarchy2"/>
    <dgm:cxn modelId="{A2E2E070-5835-4D58-BF62-AE382B76D616}" type="presParOf" srcId="{31B187F3-E19F-4D9F-9F9F-D889708C1639}" destId="{09204D08-293B-43AF-8B71-FBF7A297A263}" srcOrd="0" destOrd="0" presId="urn:microsoft.com/office/officeart/2005/8/layout/hierarchy2"/>
    <dgm:cxn modelId="{BF776792-C735-42C6-A9C7-DB3ACFE522AD}" type="presParOf" srcId="{28E242F6-6126-466D-964A-596C0F68B607}" destId="{F8E86603-6852-4950-924D-CC05A9E1AFD6}" srcOrd="1" destOrd="0" presId="urn:microsoft.com/office/officeart/2005/8/layout/hierarchy2"/>
    <dgm:cxn modelId="{7C114C62-8833-41BA-8BFA-1BAB9DAA7C39}" type="presParOf" srcId="{F8E86603-6852-4950-924D-CC05A9E1AFD6}" destId="{2B766CA3-3554-46C0-A5D6-A6A80FCB9DA7}" srcOrd="0" destOrd="0" presId="urn:microsoft.com/office/officeart/2005/8/layout/hierarchy2"/>
    <dgm:cxn modelId="{A8C82711-D07C-40D7-BBCE-BEEAD51B8F45}" type="presParOf" srcId="{F8E86603-6852-4950-924D-CC05A9E1AFD6}" destId="{1D1757BA-9755-4841-9948-7F194F11C10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1010F7-E9B1-4632-8603-96C68AA6BA5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87A7B5-5C47-4431-9602-16E89289A4B7}">
      <dgm:prSet phldrT="[Text]" custT="1"/>
      <dgm:spPr/>
      <dgm:t>
        <a:bodyPr/>
        <a:lstStyle/>
        <a:p>
          <a:r>
            <a:rPr lang="en-US" sz="3200" dirty="0"/>
            <a:t>CI for population proportions</a:t>
          </a:r>
        </a:p>
      </dgm:t>
    </dgm:pt>
    <dgm:pt modelId="{B56B5FA3-8184-4559-AB2B-F672D99ECBA9}" type="parTrans" cxnId="{31C09B9F-DBE6-4433-B8BE-CAB2FB61BC45}">
      <dgm:prSet/>
      <dgm:spPr/>
      <dgm:t>
        <a:bodyPr/>
        <a:lstStyle/>
        <a:p>
          <a:endParaRPr lang="en-US"/>
        </a:p>
      </dgm:t>
    </dgm:pt>
    <dgm:pt modelId="{4E7C22A7-5D01-4E11-B607-707BB7E5408E}" type="sibTrans" cxnId="{31C09B9F-DBE6-4433-B8BE-CAB2FB61BC4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767054-47B4-447B-AADC-2049E417D06A}">
          <dgm:prSet phldrT="[Text]"/>
          <dgm:spPr/>
          <dgm:t>
            <a:bodyPr/>
            <a:lstStyle/>
            <a:p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𝐶𝐼</m:t>
                  </m:r>
                  <m:r>
                    <a:rPr lang="en-US" b="0" i="1" smtClean="0"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e>
                  </m:d>
                </m:oMath>
              </a14:m>
              <a:r>
                <a:rPr lang="en-US" dirty="0"/>
                <a:t> </a:t>
              </a:r>
            </a:p>
          </dgm:t>
        </dgm:pt>
      </mc:Choice>
      <mc:Fallback xmlns="">
        <dgm:pt modelId="{E9767054-47B4-447B-AADC-2049E417D06A}">
          <dgm:prSet phldrT="[Text]"/>
          <dgm:spPr/>
          <dgm:t>
            <a:bodyPr/>
            <a:lstStyle/>
            <a:p>
              <a:r>
                <a:rPr lang="en-US" b="0" i="0">
                  <a:latin typeface="Cambria Math" panose="02040503050406030204" pitchFamily="18" charset="0"/>
                </a:rPr>
                <a:t>𝐶𝐼=[𝑝 ̂±𝑧_(𝛼/2) √((𝑝 ̂(1−𝑝 ̂ ))/𝑛)  ]</a:t>
              </a:r>
              <a:r>
                <a:rPr lang="en-US" dirty="0"/>
                <a:t> </a:t>
              </a:r>
            </a:p>
          </dgm:t>
        </dgm:pt>
      </mc:Fallback>
    </mc:AlternateContent>
    <dgm:pt modelId="{769EA8AB-08F1-4429-A82D-74633B76B2E5}" type="parTrans" cxnId="{6172824E-E956-4264-B1DC-625DC706B6F8}">
      <dgm:prSet/>
      <dgm:spPr/>
      <dgm:t>
        <a:bodyPr/>
        <a:lstStyle/>
        <a:p>
          <a:endParaRPr lang="en-US"/>
        </a:p>
      </dgm:t>
    </dgm:pt>
    <dgm:pt modelId="{EDAEB3AA-97B3-40FA-AB2E-D01268B4359E}" type="sibTrans" cxnId="{6172824E-E956-4264-B1DC-625DC706B6F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B290DE7-000D-4E40-9073-2A89C31FB110}">
          <dgm:prSet phldrT="[Text]" custT="1"/>
          <dgm:spPr/>
          <dgm:t>
            <a:bodyPr/>
            <a:lstStyle/>
            <a:p>
              <a:r>
                <a:rPr lang="en-US" sz="1600" dirty="0"/>
                <a:t>Where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sz="2000" b="0" i="1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</m:acc>
                  <m:r>
                    <a:rPr lang="en-US" sz="2000" b="0" i="1" dirty="0" smtClean="0"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lang="en-US" sz="2000" b="0" i="1" dirty="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num>
                    <m:den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den>
                  </m:f>
                  <m:r>
                    <a:rPr lang="en-US" sz="2000" b="0" i="1" dirty="0" smtClean="0">
                      <a:latin typeface="Cambria Math" panose="02040503050406030204" pitchFamily="18" charset="0"/>
                    </a:rPr>
                    <m:t>∈</m:t>
                  </m:r>
                  <m:d>
                    <m:dPr>
                      <m:ctrlPr>
                        <a:rPr lang="en-US" sz="2000" b="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0,1</m:t>
                      </m:r>
                    </m:e>
                  </m:d>
                  <m:r>
                    <a:rPr lang="en-US" sz="2000" b="0" i="1" dirty="0" smtClean="0">
                      <a:latin typeface="Cambria Math" panose="02040503050406030204" pitchFamily="18" charset="0"/>
                    </a:rPr>
                    <m:t> , </m:t>
                  </m:r>
                  <m:r>
                    <a:rPr lang="en-US" sz="2000" b="0" i="1" dirty="0" smtClean="0">
                      <a:latin typeface="Cambria Math" panose="02040503050406030204" pitchFamily="18" charset="0"/>
                    </a:rPr>
                    <m:t>𝑝𝑟𝑜𝑏𝑎𝑏𝑖𝑙𝑖𝑡𝑦</m:t>
                  </m:r>
                  <m:r>
                    <a:rPr lang="en-US" sz="2000" b="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000" b="0" i="1" dirty="0" smtClean="0">
                      <a:latin typeface="Cambria Math" panose="02040503050406030204" pitchFamily="18" charset="0"/>
                    </a:rPr>
                    <m:t>𝑜𝑓</m:t>
                  </m:r>
                  <m:r>
                    <a:rPr lang="en-US" sz="2000" b="0" i="1" dirty="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2000" b="0" i="1" dirty="0" smtClean="0">
                      <a:latin typeface="Cambria Math" panose="02040503050406030204" pitchFamily="18" charset="0"/>
                    </a:rPr>
                    <m:t>𝑠𝑢𝑐𝑐𝑒𝑠𝑠</m:t>
                  </m:r>
                </m:oMath>
              </a14:m>
              <a:endParaRPr lang="en-US" sz="2000" dirty="0"/>
            </a:p>
          </dgm:t>
        </dgm:pt>
      </mc:Choice>
      <mc:Fallback>
        <dgm:pt modelId="{8B290DE7-000D-4E40-9073-2A89C31FB110}">
          <dgm:prSet phldrT="[Text]" custT="1"/>
          <dgm:spPr/>
          <dgm:t>
            <a:bodyPr/>
            <a:lstStyle/>
            <a:p>
              <a:r>
                <a:rPr lang="en-US" sz="1600" dirty="0"/>
                <a:t>Where </a:t>
              </a:r>
              <a:r>
                <a:rPr lang="en-US" sz="2000" b="0" i="0">
                  <a:latin typeface="Cambria Math" panose="02040503050406030204" pitchFamily="18" charset="0"/>
                </a:rPr>
                <a:t>𝑝 ̂</a:t>
              </a:r>
              <a:r>
                <a:rPr lang="en-US" sz="2000" b="0" i="0" dirty="0">
                  <a:latin typeface="Cambria Math" panose="02040503050406030204" pitchFamily="18" charset="0"/>
                </a:rPr>
                <a:t>=𝑋/𝑛∈(0,1)  , 𝑝𝑟𝑜𝑏𝑎𝑏𝑖𝑙𝑖𝑡𝑦 𝑜𝑓 𝑠𝑢𝑐𝑐𝑒𝑠𝑠</a:t>
              </a:r>
              <a:endParaRPr lang="en-US" sz="2000" dirty="0"/>
            </a:p>
          </dgm:t>
        </dgm:pt>
      </mc:Fallback>
    </mc:AlternateContent>
    <dgm:pt modelId="{29950261-48DB-4766-80E0-EC99CFD10686}" type="parTrans" cxnId="{3519B1A8-3A68-4A33-B6EB-9A9EAE1A3D70}">
      <dgm:prSet/>
      <dgm:spPr/>
      <dgm:t>
        <a:bodyPr/>
        <a:lstStyle/>
        <a:p>
          <a:endParaRPr lang="en-US"/>
        </a:p>
      </dgm:t>
    </dgm:pt>
    <dgm:pt modelId="{9612B8DF-3D0B-4A02-B7D4-DF91FE228A70}" type="sibTrans" cxnId="{3519B1A8-3A68-4A33-B6EB-9A9EAE1A3D70}">
      <dgm:prSet/>
      <dgm:spPr/>
      <dgm:t>
        <a:bodyPr/>
        <a:lstStyle/>
        <a:p>
          <a:endParaRPr lang="en-US"/>
        </a:p>
      </dgm:t>
    </dgm:pt>
    <dgm:pt modelId="{F530F554-ABE1-4170-A2F0-C527946F16F5}" type="pres">
      <dgm:prSet presAssocID="{961010F7-E9B1-4632-8603-96C68AA6BA5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271E0A-0266-4039-915D-E193FFDFF45F}" type="pres">
      <dgm:prSet presAssocID="{961010F7-E9B1-4632-8603-96C68AA6BA55}" presName="hierFlow" presStyleCnt="0"/>
      <dgm:spPr/>
    </dgm:pt>
    <dgm:pt modelId="{AF93908E-E8EF-47DE-9473-0BDF8E4A2288}" type="pres">
      <dgm:prSet presAssocID="{961010F7-E9B1-4632-8603-96C68AA6BA55}" presName="firstBuf" presStyleCnt="0"/>
      <dgm:spPr/>
    </dgm:pt>
    <dgm:pt modelId="{31C2E3EA-6385-4704-B42E-56743C5A137E}" type="pres">
      <dgm:prSet presAssocID="{961010F7-E9B1-4632-8603-96C68AA6BA5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D230193-CC27-483A-B2FF-1F76BB896E33}" type="pres">
      <dgm:prSet presAssocID="{B287A7B5-5C47-4431-9602-16E89289A4B7}" presName="Name14" presStyleCnt="0"/>
      <dgm:spPr/>
    </dgm:pt>
    <dgm:pt modelId="{E4672651-DCDC-4BC9-B9EF-A85EA8098314}" type="pres">
      <dgm:prSet presAssocID="{B287A7B5-5C47-4431-9602-16E89289A4B7}" presName="level1Shape" presStyleLbl="node0" presStyleIdx="0" presStyleCnt="1" custScaleX="174392" custLinFactNeighborX="9640" custLinFactNeighborY="-21422">
        <dgm:presLayoutVars>
          <dgm:chPref val="3"/>
        </dgm:presLayoutVars>
      </dgm:prSet>
      <dgm:spPr/>
    </dgm:pt>
    <dgm:pt modelId="{8FD0DD45-6061-4BAB-B371-ACF294CB5707}" type="pres">
      <dgm:prSet presAssocID="{B287A7B5-5C47-4431-9602-16E89289A4B7}" presName="hierChild2" presStyleCnt="0"/>
      <dgm:spPr/>
    </dgm:pt>
    <dgm:pt modelId="{37576224-32CC-4FFF-9448-B9F26E986915}" type="pres">
      <dgm:prSet presAssocID="{769EA8AB-08F1-4429-A82D-74633B76B2E5}" presName="Name19" presStyleLbl="parChTrans1D2" presStyleIdx="0" presStyleCnt="1"/>
      <dgm:spPr/>
    </dgm:pt>
    <dgm:pt modelId="{05F7F670-9478-4A5D-9728-0A21E625C4E2}" type="pres">
      <dgm:prSet presAssocID="{E9767054-47B4-447B-AADC-2049E417D06A}" presName="Name21" presStyleCnt="0"/>
      <dgm:spPr/>
    </dgm:pt>
    <dgm:pt modelId="{87971295-60CE-4A97-A7E1-8F8B80865448}" type="pres">
      <dgm:prSet presAssocID="{E9767054-47B4-447B-AADC-2049E417D06A}" presName="level2Shape" presStyleLbl="node2" presStyleIdx="0" presStyleCnt="1" custScaleX="152037" custScaleY="83386" custLinFactNeighborX="18280" custLinFactNeighborY="-7478"/>
      <dgm:spPr/>
    </dgm:pt>
    <dgm:pt modelId="{F9A07F05-B99D-4F87-9DC0-C7222A392704}" type="pres">
      <dgm:prSet presAssocID="{E9767054-47B4-447B-AADC-2049E417D06A}" presName="hierChild3" presStyleCnt="0"/>
      <dgm:spPr/>
    </dgm:pt>
    <dgm:pt modelId="{DE5DC3BE-AA08-445B-BE1C-5E0C28E80426}" type="pres">
      <dgm:prSet presAssocID="{961010F7-E9B1-4632-8603-96C68AA6BA55}" presName="bgShapesFlow" presStyleCnt="0"/>
      <dgm:spPr/>
    </dgm:pt>
    <dgm:pt modelId="{AA45BB3A-1D00-4897-9875-839B99CBF94F}" type="pres">
      <dgm:prSet presAssocID="{8B290DE7-000D-4E40-9073-2A89C31FB110}" presName="rectComp" presStyleCnt="0"/>
      <dgm:spPr/>
    </dgm:pt>
    <dgm:pt modelId="{2DFCD438-3DF8-4916-985E-A57B74E85C13}" type="pres">
      <dgm:prSet presAssocID="{8B290DE7-000D-4E40-9073-2A89C31FB110}" presName="bgRect" presStyleLbl="bgShp" presStyleIdx="0" presStyleCnt="1" custScaleY="198560" custLinFactNeighborX="427" custLinFactNeighborY="-1246"/>
      <dgm:spPr/>
    </dgm:pt>
    <dgm:pt modelId="{85E5E974-A2AB-4CAA-BD55-C821E28C4F3E}" type="pres">
      <dgm:prSet presAssocID="{8B290DE7-000D-4E40-9073-2A89C31FB110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A82C853C-A6EB-421C-854B-40CCAFE6BD60}" type="presOf" srcId="{961010F7-E9B1-4632-8603-96C68AA6BA55}" destId="{F530F554-ABE1-4170-A2F0-C527946F16F5}" srcOrd="0" destOrd="0" presId="urn:microsoft.com/office/officeart/2005/8/layout/hierarchy6"/>
    <dgm:cxn modelId="{F5043E41-27C2-45E6-953C-60C14FCE51B7}" type="presOf" srcId="{8B290DE7-000D-4E40-9073-2A89C31FB110}" destId="{85E5E974-A2AB-4CAA-BD55-C821E28C4F3E}" srcOrd="1" destOrd="0" presId="urn:microsoft.com/office/officeart/2005/8/layout/hierarchy6"/>
    <dgm:cxn modelId="{A9112147-C9F8-4087-890E-62DBE4346151}" type="presOf" srcId="{E9767054-47B4-447B-AADC-2049E417D06A}" destId="{87971295-60CE-4A97-A7E1-8F8B80865448}" srcOrd="0" destOrd="0" presId="urn:microsoft.com/office/officeart/2005/8/layout/hierarchy6"/>
    <dgm:cxn modelId="{6172824E-E956-4264-B1DC-625DC706B6F8}" srcId="{B287A7B5-5C47-4431-9602-16E89289A4B7}" destId="{E9767054-47B4-447B-AADC-2049E417D06A}" srcOrd="0" destOrd="0" parTransId="{769EA8AB-08F1-4429-A82D-74633B76B2E5}" sibTransId="{EDAEB3AA-97B3-40FA-AB2E-D01268B4359E}"/>
    <dgm:cxn modelId="{A03DC77C-8DFB-407D-A4B7-9FE1295AF019}" type="presOf" srcId="{769EA8AB-08F1-4429-A82D-74633B76B2E5}" destId="{37576224-32CC-4FFF-9448-B9F26E986915}" srcOrd="0" destOrd="0" presId="urn:microsoft.com/office/officeart/2005/8/layout/hierarchy6"/>
    <dgm:cxn modelId="{31C09B9F-DBE6-4433-B8BE-CAB2FB61BC45}" srcId="{961010F7-E9B1-4632-8603-96C68AA6BA55}" destId="{B287A7B5-5C47-4431-9602-16E89289A4B7}" srcOrd="0" destOrd="0" parTransId="{B56B5FA3-8184-4559-AB2B-F672D99ECBA9}" sibTransId="{4E7C22A7-5D01-4E11-B607-707BB7E5408E}"/>
    <dgm:cxn modelId="{3519B1A8-3A68-4A33-B6EB-9A9EAE1A3D70}" srcId="{961010F7-E9B1-4632-8603-96C68AA6BA55}" destId="{8B290DE7-000D-4E40-9073-2A89C31FB110}" srcOrd="1" destOrd="0" parTransId="{29950261-48DB-4766-80E0-EC99CFD10686}" sibTransId="{9612B8DF-3D0B-4A02-B7D4-DF91FE228A70}"/>
    <dgm:cxn modelId="{1E319CD9-F6F7-4B92-8AE6-53A52623615E}" type="presOf" srcId="{B287A7B5-5C47-4431-9602-16E89289A4B7}" destId="{E4672651-DCDC-4BC9-B9EF-A85EA8098314}" srcOrd="0" destOrd="0" presId="urn:microsoft.com/office/officeart/2005/8/layout/hierarchy6"/>
    <dgm:cxn modelId="{4011C9E2-B7D1-4274-93BA-0221CF0CCADF}" type="presOf" srcId="{8B290DE7-000D-4E40-9073-2A89C31FB110}" destId="{2DFCD438-3DF8-4916-985E-A57B74E85C13}" srcOrd="0" destOrd="0" presId="urn:microsoft.com/office/officeart/2005/8/layout/hierarchy6"/>
    <dgm:cxn modelId="{3AA529C3-6B58-4057-AD85-93FD5E62293F}" type="presParOf" srcId="{F530F554-ABE1-4170-A2F0-C527946F16F5}" destId="{E8271E0A-0266-4039-915D-E193FFDFF45F}" srcOrd="0" destOrd="0" presId="urn:microsoft.com/office/officeart/2005/8/layout/hierarchy6"/>
    <dgm:cxn modelId="{1F00AE18-2626-4510-BA8A-F2C836A07DFB}" type="presParOf" srcId="{E8271E0A-0266-4039-915D-E193FFDFF45F}" destId="{AF93908E-E8EF-47DE-9473-0BDF8E4A2288}" srcOrd="0" destOrd="0" presId="urn:microsoft.com/office/officeart/2005/8/layout/hierarchy6"/>
    <dgm:cxn modelId="{2E547697-EA1E-49B6-9808-731763898700}" type="presParOf" srcId="{E8271E0A-0266-4039-915D-E193FFDFF45F}" destId="{31C2E3EA-6385-4704-B42E-56743C5A137E}" srcOrd="1" destOrd="0" presId="urn:microsoft.com/office/officeart/2005/8/layout/hierarchy6"/>
    <dgm:cxn modelId="{86740FB6-2688-4978-94F5-3F063F74FCFB}" type="presParOf" srcId="{31C2E3EA-6385-4704-B42E-56743C5A137E}" destId="{BD230193-CC27-483A-B2FF-1F76BB896E33}" srcOrd="0" destOrd="0" presId="urn:microsoft.com/office/officeart/2005/8/layout/hierarchy6"/>
    <dgm:cxn modelId="{4BA18C51-A4AB-4400-A87C-AC39DE23992E}" type="presParOf" srcId="{BD230193-CC27-483A-B2FF-1F76BB896E33}" destId="{E4672651-DCDC-4BC9-B9EF-A85EA8098314}" srcOrd="0" destOrd="0" presId="urn:microsoft.com/office/officeart/2005/8/layout/hierarchy6"/>
    <dgm:cxn modelId="{6CFFCFF3-32CB-4D00-A2E4-43C8AA6ABCF3}" type="presParOf" srcId="{BD230193-CC27-483A-B2FF-1F76BB896E33}" destId="{8FD0DD45-6061-4BAB-B371-ACF294CB5707}" srcOrd="1" destOrd="0" presId="urn:microsoft.com/office/officeart/2005/8/layout/hierarchy6"/>
    <dgm:cxn modelId="{48D4BC56-5E58-49A4-994E-2F5830000097}" type="presParOf" srcId="{8FD0DD45-6061-4BAB-B371-ACF294CB5707}" destId="{37576224-32CC-4FFF-9448-B9F26E986915}" srcOrd="0" destOrd="0" presId="urn:microsoft.com/office/officeart/2005/8/layout/hierarchy6"/>
    <dgm:cxn modelId="{6BEA8331-82EF-461C-804B-AD374C91632E}" type="presParOf" srcId="{8FD0DD45-6061-4BAB-B371-ACF294CB5707}" destId="{05F7F670-9478-4A5D-9728-0A21E625C4E2}" srcOrd="1" destOrd="0" presId="urn:microsoft.com/office/officeart/2005/8/layout/hierarchy6"/>
    <dgm:cxn modelId="{01C9E29B-E2CE-4390-A3BA-0D6EAB7C40D3}" type="presParOf" srcId="{05F7F670-9478-4A5D-9728-0A21E625C4E2}" destId="{87971295-60CE-4A97-A7E1-8F8B80865448}" srcOrd="0" destOrd="0" presId="urn:microsoft.com/office/officeart/2005/8/layout/hierarchy6"/>
    <dgm:cxn modelId="{2FDFBF69-47EC-4AFE-BB9E-5F639ADE5315}" type="presParOf" srcId="{05F7F670-9478-4A5D-9728-0A21E625C4E2}" destId="{F9A07F05-B99D-4F87-9DC0-C7222A392704}" srcOrd="1" destOrd="0" presId="urn:microsoft.com/office/officeart/2005/8/layout/hierarchy6"/>
    <dgm:cxn modelId="{E62BBFC8-9E14-4C3C-93C1-8686B6ED4F2A}" type="presParOf" srcId="{F530F554-ABE1-4170-A2F0-C527946F16F5}" destId="{DE5DC3BE-AA08-445B-BE1C-5E0C28E80426}" srcOrd="1" destOrd="0" presId="urn:microsoft.com/office/officeart/2005/8/layout/hierarchy6"/>
    <dgm:cxn modelId="{E7528C40-0F43-4C64-941C-04DABCC3C02A}" type="presParOf" srcId="{DE5DC3BE-AA08-445B-BE1C-5E0C28E80426}" destId="{AA45BB3A-1D00-4897-9875-839B99CBF94F}" srcOrd="0" destOrd="0" presId="urn:microsoft.com/office/officeart/2005/8/layout/hierarchy6"/>
    <dgm:cxn modelId="{A41F57D0-853E-4E7C-B2E8-E61AEBC7CD38}" type="presParOf" srcId="{AA45BB3A-1D00-4897-9875-839B99CBF94F}" destId="{2DFCD438-3DF8-4916-985E-A57B74E85C13}" srcOrd="0" destOrd="0" presId="urn:microsoft.com/office/officeart/2005/8/layout/hierarchy6"/>
    <dgm:cxn modelId="{89F56720-2541-498F-909B-9CC2E9718F1D}" type="presParOf" srcId="{AA45BB3A-1D00-4897-9875-839B99CBF94F}" destId="{85E5E974-A2AB-4CAA-BD55-C821E28C4F3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1010F7-E9B1-4632-8603-96C68AA6BA5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87A7B5-5C47-4431-9602-16E89289A4B7}">
      <dgm:prSet phldrT="[Text]" custT="1"/>
      <dgm:spPr/>
      <dgm:t>
        <a:bodyPr/>
        <a:lstStyle/>
        <a:p>
          <a:r>
            <a:rPr lang="en-US" sz="3200" dirty="0"/>
            <a:t>CI for population proportions</a:t>
          </a:r>
        </a:p>
      </dgm:t>
    </dgm:pt>
    <dgm:pt modelId="{B56B5FA3-8184-4559-AB2B-F672D99ECBA9}" type="parTrans" cxnId="{31C09B9F-DBE6-4433-B8BE-CAB2FB61BC45}">
      <dgm:prSet/>
      <dgm:spPr/>
      <dgm:t>
        <a:bodyPr/>
        <a:lstStyle/>
        <a:p>
          <a:endParaRPr lang="en-US"/>
        </a:p>
      </dgm:t>
    </dgm:pt>
    <dgm:pt modelId="{4E7C22A7-5D01-4E11-B607-707BB7E5408E}" type="sibTrans" cxnId="{31C09B9F-DBE6-4433-B8BE-CAB2FB61BC45}">
      <dgm:prSet/>
      <dgm:spPr/>
      <dgm:t>
        <a:bodyPr/>
        <a:lstStyle/>
        <a:p>
          <a:endParaRPr lang="en-US"/>
        </a:p>
      </dgm:t>
    </dgm:pt>
    <dgm:pt modelId="{E9767054-47B4-447B-AADC-2049E417D06A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69EA8AB-08F1-4429-A82D-74633B76B2E5}" type="parTrans" cxnId="{6172824E-E956-4264-B1DC-625DC706B6F8}">
      <dgm:prSet/>
      <dgm:spPr/>
      <dgm:t>
        <a:bodyPr/>
        <a:lstStyle/>
        <a:p>
          <a:endParaRPr lang="en-US"/>
        </a:p>
      </dgm:t>
    </dgm:pt>
    <dgm:pt modelId="{EDAEB3AA-97B3-40FA-AB2E-D01268B4359E}" type="sibTrans" cxnId="{6172824E-E956-4264-B1DC-625DC706B6F8}">
      <dgm:prSet/>
      <dgm:spPr/>
      <dgm:t>
        <a:bodyPr/>
        <a:lstStyle/>
        <a:p>
          <a:endParaRPr lang="en-US"/>
        </a:p>
      </dgm:t>
    </dgm:pt>
    <dgm:pt modelId="{8B290DE7-000D-4E40-9073-2A89C31FB110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9950261-48DB-4766-80E0-EC99CFD10686}" type="parTrans" cxnId="{3519B1A8-3A68-4A33-B6EB-9A9EAE1A3D70}">
      <dgm:prSet/>
      <dgm:spPr/>
      <dgm:t>
        <a:bodyPr/>
        <a:lstStyle/>
        <a:p>
          <a:endParaRPr lang="en-US"/>
        </a:p>
      </dgm:t>
    </dgm:pt>
    <dgm:pt modelId="{9612B8DF-3D0B-4A02-B7D4-DF91FE228A70}" type="sibTrans" cxnId="{3519B1A8-3A68-4A33-B6EB-9A9EAE1A3D70}">
      <dgm:prSet/>
      <dgm:spPr/>
      <dgm:t>
        <a:bodyPr/>
        <a:lstStyle/>
        <a:p>
          <a:endParaRPr lang="en-US"/>
        </a:p>
      </dgm:t>
    </dgm:pt>
    <dgm:pt modelId="{F530F554-ABE1-4170-A2F0-C527946F16F5}" type="pres">
      <dgm:prSet presAssocID="{961010F7-E9B1-4632-8603-96C68AA6BA5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271E0A-0266-4039-915D-E193FFDFF45F}" type="pres">
      <dgm:prSet presAssocID="{961010F7-E9B1-4632-8603-96C68AA6BA55}" presName="hierFlow" presStyleCnt="0"/>
      <dgm:spPr/>
    </dgm:pt>
    <dgm:pt modelId="{AF93908E-E8EF-47DE-9473-0BDF8E4A2288}" type="pres">
      <dgm:prSet presAssocID="{961010F7-E9B1-4632-8603-96C68AA6BA55}" presName="firstBuf" presStyleCnt="0"/>
      <dgm:spPr/>
    </dgm:pt>
    <dgm:pt modelId="{31C2E3EA-6385-4704-B42E-56743C5A137E}" type="pres">
      <dgm:prSet presAssocID="{961010F7-E9B1-4632-8603-96C68AA6BA5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BD230193-CC27-483A-B2FF-1F76BB896E33}" type="pres">
      <dgm:prSet presAssocID="{B287A7B5-5C47-4431-9602-16E89289A4B7}" presName="Name14" presStyleCnt="0"/>
      <dgm:spPr/>
    </dgm:pt>
    <dgm:pt modelId="{E4672651-DCDC-4BC9-B9EF-A85EA8098314}" type="pres">
      <dgm:prSet presAssocID="{B287A7B5-5C47-4431-9602-16E89289A4B7}" presName="level1Shape" presStyleLbl="node0" presStyleIdx="0" presStyleCnt="1" custScaleX="174392" custLinFactNeighborX="9640" custLinFactNeighborY="-21422">
        <dgm:presLayoutVars>
          <dgm:chPref val="3"/>
        </dgm:presLayoutVars>
      </dgm:prSet>
      <dgm:spPr/>
    </dgm:pt>
    <dgm:pt modelId="{8FD0DD45-6061-4BAB-B371-ACF294CB5707}" type="pres">
      <dgm:prSet presAssocID="{B287A7B5-5C47-4431-9602-16E89289A4B7}" presName="hierChild2" presStyleCnt="0"/>
      <dgm:spPr/>
    </dgm:pt>
    <dgm:pt modelId="{37576224-32CC-4FFF-9448-B9F26E986915}" type="pres">
      <dgm:prSet presAssocID="{769EA8AB-08F1-4429-A82D-74633B76B2E5}" presName="Name19" presStyleLbl="parChTrans1D2" presStyleIdx="0" presStyleCnt="1"/>
      <dgm:spPr/>
    </dgm:pt>
    <dgm:pt modelId="{05F7F670-9478-4A5D-9728-0A21E625C4E2}" type="pres">
      <dgm:prSet presAssocID="{E9767054-47B4-447B-AADC-2049E417D06A}" presName="Name21" presStyleCnt="0"/>
      <dgm:spPr/>
    </dgm:pt>
    <dgm:pt modelId="{87971295-60CE-4A97-A7E1-8F8B80865448}" type="pres">
      <dgm:prSet presAssocID="{E9767054-47B4-447B-AADC-2049E417D06A}" presName="level2Shape" presStyleLbl="node2" presStyleIdx="0" presStyleCnt="1" custScaleX="152037" custScaleY="83386" custLinFactNeighborX="18280" custLinFactNeighborY="-7478"/>
      <dgm:spPr/>
    </dgm:pt>
    <dgm:pt modelId="{F9A07F05-B99D-4F87-9DC0-C7222A392704}" type="pres">
      <dgm:prSet presAssocID="{E9767054-47B4-447B-AADC-2049E417D06A}" presName="hierChild3" presStyleCnt="0"/>
      <dgm:spPr/>
    </dgm:pt>
    <dgm:pt modelId="{DE5DC3BE-AA08-445B-BE1C-5E0C28E80426}" type="pres">
      <dgm:prSet presAssocID="{961010F7-E9B1-4632-8603-96C68AA6BA55}" presName="bgShapesFlow" presStyleCnt="0"/>
      <dgm:spPr/>
    </dgm:pt>
    <dgm:pt modelId="{AA45BB3A-1D00-4897-9875-839B99CBF94F}" type="pres">
      <dgm:prSet presAssocID="{8B290DE7-000D-4E40-9073-2A89C31FB110}" presName="rectComp" presStyleCnt="0"/>
      <dgm:spPr/>
    </dgm:pt>
    <dgm:pt modelId="{2DFCD438-3DF8-4916-985E-A57B74E85C13}" type="pres">
      <dgm:prSet presAssocID="{8B290DE7-000D-4E40-9073-2A89C31FB110}" presName="bgRect" presStyleLbl="bgShp" presStyleIdx="0" presStyleCnt="1" custScaleY="198560" custLinFactNeighborX="427" custLinFactNeighborY="-1246"/>
      <dgm:spPr/>
    </dgm:pt>
    <dgm:pt modelId="{85E5E974-A2AB-4CAA-BD55-C821E28C4F3E}" type="pres">
      <dgm:prSet presAssocID="{8B290DE7-000D-4E40-9073-2A89C31FB110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A82C853C-A6EB-421C-854B-40CCAFE6BD60}" type="presOf" srcId="{961010F7-E9B1-4632-8603-96C68AA6BA55}" destId="{F530F554-ABE1-4170-A2F0-C527946F16F5}" srcOrd="0" destOrd="0" presId="urn:microsoft.com/office/officeart/2005/8/layout/hierarchy6"/>
    <dgm:cxn modelId="{F5043E41-27C2-45E6-953C-60C14FCE51B7}" type="presOf" srcId="{8B290DE7-000D-4E40-9073-2A89C31FB110}" destId="{85E5E974-A2AB-4CAA-BD55-C821E28C4F3E}" srcOrd="1" destOrd="0" presId="urn:microsoft.com/office/officeart/2005/8/layout/hierarchy6"/>
    <dgm:cxn modelId="{A9112147-C9F8-4087-890E-62DBE4346151}" type="presOf" srcId="{E9767054-47B4-447B-AADC-2049E417D06A}" destId="{87971295-60CE-4A97-A7E1-8F8B80865448}" srcOrd="0" destOrd="0" presId="urn:microsoft.com/office/officeart/2005/8/layout/hierarchy6"/>
    <dgm:cxn modelId="{6172824E-E956-4264-B1DC-625DC706B6F8}" srcId="{B287A7B5-5C47-4431-9602-16E89289A4B7}" destId="{E9767054-47B4-447B-AADC-2049E417D06A}" srcOrd="0" destOrd="0" parTransId="{769EA8AB-08F1-4429-A82D-74633B76B2E5}" sibTransId="{EDAEB3AA-97B3-40FA-AB2E-D01268B4359E}"/>
    <dgm:cxn modelId="{A03DC77C-8DFB-407D-A4B7-9FE1295AF019}" type="presOf" srcId="{769EA8AB-08F1-4429-A82D-74633B76B2E5}" destId="{37576224-32CC-4FFF-9448-B9F26E986915}" srcOrd="0" destOrd="0" presId="urn:microsoft.com/office/officeart/2005/8/layout/hierarchy6"/>
    <dgm:cxn modelId="{31C09B9F-DBE6-4433-B8BE-CAB2FB61BC45}" srcId="{961010F7-E9B1-4632-8603-96C68AA6BA55}" destId="{B287A7B5-5C47-4431-9602-16E89289A4B7}" srcOrd="0" destOrd="0" parTransId="{B56B5FA3-8184-4559-AB2B-F672D99ECBA9}" sibTransId="{4E7C22A7-5D01-4E11-B607-707BB7E5408E}"/>
    <dgm:cxn modelId="{3519B1A8-3A68-4A33-B6EB-9A9EAE1A3D70}" srcId="{961010F7-E9B1-4632-8603-96C68AA6BA55}" destId="{8B290DE7-000D-4E40-9073-2A89C31FB110}" srcOrd="1" destOrd="0" parTransId="{29950261-48DB-4766-80E0-EC99CFD10686}" sibTransId="{9612B8DF-3D0B-4A02-B7D4-DF91FE228A70}"/>
    <dgm:cxn modelId="{1E319CD9-F6F7-4B92-8AE6-53A52623615E}" type="presOf" srcId="{B287A7B5-5C47-4431-9602-16E89289A4B7}" destId="{E4672651-DCDC-4BC9-B9EF-A85EA8098314}" srcOrd="0" destOrd="0" presId="urn:microsoft.com/office/officeart/2005/8/layout/hierarchy6"/>
    <dgm:cxn modelId="{4011C9E2-B7D1-4274-93BA-0221CF0CCADF}" type="presOf" srcId="{8B290DE7-000D-4E40-9073-2A89C31FB110}" destId="{2DFCD438-3DF8-4916-985E-A57B74E85C13}" srcOrd="0" destOrd="0" presId="urn:microsoft.com/office/officeart/2005/8/layout/hierarchy6"/>
    <dgm:cxn modelId="{3AA529C3-6B58-4057-AD85-93FD5E62293F}" type="presParOf" srcId="{F530F554-ABE1-4170-A2F0-C527946F16F5}" destId="{E8271E0A-0266-4039-915D-E193FFDFF45F}" srcOrd="0" destOrd="0" presId="urn:microsoft.com/office/officeart/2005/8/layout/hierarchy6"/>
    <dgm:cxn modelId="{1F00AE18-2626-4510-BA8A-F2C836A07DFB}" type="presParOf" srcId="{E8271E0A-0266-4039-915D-E193FFDFF45F}" destId="{AF93908E-E8EF-47DE-9473-0BDF8E4A2288}" srcOrd="0" destOrd="0" presId="urn:microsoft.com/office/officeart/2005/8/layout/hierarchy6"/>
    <dgm:cxn modelId="{2E547697-EA1E-49B6-9808-731763898700}" type="presParOf" srcId="{E8271E0A-0266-4039-915D-E193FFDFF45F}" destId="{31C2E3EA-6385-4704-B42E-56743C5A137E}" srcOrd="1" destOrd="0" presId="urn:microsoft.com/office/officeart/2005/8/layout/hierarchy6"/>
    <dgm:cxn modelId="{86740FB6-2688-4978-94F5-3F063F74FCFB}" type="presParOf" srcId="{31C2E3EA-6385-4704-B42E-56743C5A137E}" destId="{BD230193-CC27-483A-B2FF-1F76BB896E33}" srcOrd="0" destOrd="0" presId="urn:microsoft.com/office/officeart/2005/8/layout/hierarchy6"/>
    <dgm:cxn modelId="{4BA18C51-A4AB-4400-A87C-AC39DE23992E}" type="presParOf" srcId="{BD230193-CC27-483A-B2FF-1F76BB896E33}" destId="{E4672651-DCDC-4BC9-B9EF-A85EA8098314}" srcOrd="0" destOrd="0" presId="urn:microsoft.com/office/officeart/2005/8/layout/hierarchy6"/>
    <dgm:cxn modelId="{6CFFCFF3-32CB-4D00-A2E4-43C8AA6ABCF3}" type="presParOf" srcId="{BD230193-CC27-483A-B2FF-1F76BB896E33}" destId="{8FD0DD45-6061-4BAB-B371-ACF294CB5707}" srcOrd="1" destOrd="0" presId="urn:microsoft.com/office/officeart/2005/8/layout/hierarchy6"/>
    <dgm:cxn modelId="{48D4BC56-5E58-49A4-994E-2F5830000097}" type="presParOf" srcId="{8FD0DD45-6061-4BAB-B371-ACF294CB5707}" destId="{37576224-32CC-4FFF-9448-B9F26E986915}" srcOrd="0" destOrd="0" presId="urn:microsoft.com/office/officeart/2005/8/layout/hierarchy6"/>
    <dgm:cxn modelId="{6BEA8331-82EF-461C-804B-AD374C91632E}" type="presParOf" srcId="{8FD0DD45-6061-4BAB-B371-ACF294CB5707}" destId="{05F7F670-9478-4A5D-9728-0A21E625C4E2}" srcOrd="1" destOrd="0" presId="urn:microsoft.com/office/officeart/2005/8/layout/hierarchy6"/>
    <dgm:cxn modelId="{01C9E29B-E2CE-4390-A3BA-0D6EAB7C40D3}" type="presParOf" srcId="{05F7F670-9478-4A5D-9728-0A21E625C4E2}" destId="{87971295-60CE-4A97-A7E1-8F8B80865448}" srcOrd="0" destOrd="0" presId="urn:microsoft.com/office/officeart/2005/8/layout/hierarchy6"/>
    <dgm:cxn modelId="{2FDFBF69-47EC-4AFE-BB9E-5F639ADE5315}" type="presParOf" srcId="{05F7F670-9478-4A5D-9728-0A21E625C4E2}" destId="{F9A07F05-B99D-4F87-9DC0-C7222A392704}" srcOrd="1" destOrd="0" presId="urn:microsoft.com/office/officeart/2005/8/layout/hierarchy6"/>
    <dgm:cxn modelId="{E62BBFC8-9E14-4C3C-93C1-8686B6ED4F2A}" type="presParOf" srcId="{F530F554-ABE1-4170-A2F0-C527946F16F5}" destId="{DE5DC3BE-AA08-445B-BE1C-5E0C28E80426}" srcOrd="1" destOrd="0" presId="urn:microsoft.com/office/officeart/2005/8/layout/hierarchy6"/>
    <dgm:cxn modelId="{E7528C40-0F43-4C64-941C-04DABCC3C02A}" type="presParOf" srcId="{DE5DC3BE-AA08-445B-BE1C-5E0C28E80426}" destId="{AA45BB3A-1D00-4897-9875-839B99CBF94F}" srcOrd="0" destOrd="0" presId="urn:microsoft.com/office/officeart/2005/8/layout/hierarchy6"/>
    <dgm:cxn modelId="{A41F57D0-853E-4E7C-B2E8-E61AEBC7CD38}" type="presParOf" srcId="{AA45BB3A-1D00-4897-9875-839B99CBF94F}" destId="{2DFCD438-3DF8-4916-985E-A57B74E85C13}" srcOrd="0" destOrd="0" presId="urn:microsoft.com/office/officeart/2005/8/layout/hierarchy6"/>
    <dgm:cxn modelId="{89F56720-2541-498F-909B-9CC2E9718F1D}" type="presParOf" srcId="{AA45BB3A-1D00-4897-9875-839B99CBF94F}" destId="{85E5E974-A2AB-4CAA-BD55-C821E28C4F3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5E9E4-C766-4309-8F79-242151CB9DCF}">
      <dsp:nvSpPr>
        <dsp:cNvPr id="0" name=""/>
        <dsp:cNvSpPr/>
      </dsp:nvSpPr>
      <dsp:spPr>
        <a:xfrm>
          <a:off x="0" y="25868"/>
          <a:ext cx="10232831" cy="2070385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Confidence Interval (CI)</a:t>
          </a:r>
        </a:p>
      </dsp:txBody>
      <dsp:txXfrm>
        <a:off x="0" y="25868"/>
        <a:ext cx="10232831" cy="2070385"/>
      </dsp:txXfrm>
    </dsp:sp>
    <dsp:sp modelId="{645DE355-3E2D-4DA6-A674-A3E4321629B6}">
      <dsp:nvSpPr>
        <dsp:cNvPr id="0" name=""/>
        <dsp:cNvSpPr/>
      </dsp:nvSpPr>
      <dsp:spPr>
        <a:xfrm>
          <a:off x="15469" y="2106646"/>
          <a:ext cx="3398992" cy="4041719"/>
        </a:xfrm>
        <a:prstGeom prst="rect">
          <a:avLst/>
        </a:prstGeom>
        <a:solidFill>
          <a:schemeClr val="accent5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CI for population mean </a:t>
          </a:r>
        </a:p>
      </dsp:txBody>
      <dsp:txXfrm>
        <a:off x="15469" y="2106646"/>
        <a:ext cx="3398992" cy="4041719"/>
      </dsp:txXfrm>
    </dsp:sp>
    <dsp:sp modelId="{BEC67D98-8139-4451-862A-1EAE7D7BA915}">
      <dsp:nvSpPr>
        <dsp:cNvPr id="0" name=""/>
        <dsp:cNvSpPr/>
      </dsp:nvSpPr>
      <dsp:spPr>
        <a:xfrm>
          <a:off x="3392928" y="2060702"/>
          <a:ext cx="3412609" cy="4067630"/>
        </a:xfrm>
        <a:prstGeom prst="rect">
          <a:avLst/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CI for population variance</a:t>
          </a:r>
        </a:p>
      </dsp:txBody>
      <dsp:txXfrm>
        <a:off x="3392928" y="2060702"/>
        <a:ext cx="3412609" cy="4067630"/>
      </dsp:txXfrm>
    </dsp:sp>
    <dsp:sp modelId="{506EA257-A21A-4CA8-B9B7-CB5CD78E63DF}">
      <dsp:nvSpPr>
        <dsp:cNvPr id="0" name=""/>
        <dsp:cNvSpPr/>
      </dsp:nvSpPr>
      <dsp:spPr>
        <a:xfrm>
          <a:off x="6795129" y="2071116"/>
          <a:ext cx="3412609" cy="4067630"/>
        </a:xfrm>
        <a:prstGeom prst="rect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prstClr val="white"/>
              </a:solidFill>
              <a:latin typeface="Tw Cen MT" panose="020B0602020104020603"/>
              <a:ea typeface="+mn-ea"/>
              <a:cs typeface="+mn-cs"/>
            </a:rPr>
            <a:t>CI for population proportion</a:t>
          </a:r>
        </a:p>
      </dsp:txBody>
      <dsp:txXfrm>
        <a:off x="6795129" y="2071116"/>
        <a:ext cx="3412609" cy="4067630"/>
      </dsp:txXfrm>
    </dsp:sp>
    <dsp:sp modelId="{8AE98923-448D-43FD-8D0F-FEF3F60897A3}">
      <dsp:nvSpPr>
        <dsp:cNvPr id="0" name=""/>
        <dsp:cNvSpPr/>
      </dsp:nvSpPr>
      <dsp:spPr>
        <a:xfrm>
          <a:off x="0" y="6215622"/>
          <a:ext cx="10232831" cy="215064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C5FC4-89A9-40AC-BB07-B8B07CD9EBFD}">
      <dsp:nvSpPr>
        <dsp:cNvPr id="0" name=""/>
        <dsp:cNvSpPr/>
      </dsp:nvSpPr>
      <dsp:spPr>
        <a:xfrm>
          <a:off x="1242" y="2943505"/>
          <a:ext cx="2008885" cy="1004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CI for population mean</a:t>
          </a:r>
        </a:p>
      </dsp:txBody>
      <dsp:txXfrm>
        <a:off x="30661" y="2972924"/>
        <a:ext cx="1950047" cy="945604"/>
      </dsp:txXfrm>
    </dsp:sp>
    <dsp:sp modelId="{91FCEA35-5DF4-4DD4-83F4-83F14813D381}">
      <dsp:nvSpPr>
        <dsp:cNvPr id="0" name=""/>
        <dsp:cNvSpPr/>
      </dsp:nvSpPr>
      <dsp:spPr>
        <a:xfrm rot="18289469">
          <a:off x="1708347" y="2855054"/>
          <a:ext cx="1407116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407116" y="13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6727" y="2832994"/>
        <a:ext cx="70355" cy="70355"/>
      </dsp:txXfrm>
    </dsp:sp>
    <dsp:sp modelId="{161CF3A9-3ADA-4773-9B40-E6F540585D85}">
      <dsp:nvSpPr>
        <dsp:cNvPr id="0" name=""/>
        <dsp:cNvSpPr/>
      </dsp:nvSpPr>
      <dsp:spPr>
        <a:xfrm>
          <a:off x="2813682" y="1788396"/>
          <a:ext cx="2008885" cy="1004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Normal distribution</a:t>
          </a:r>
        </a:p>
      </dsp:txBody>
      <dsp:txXfrm>
        <a:off x="2843101" y="1817815"/>
        <a:ext cx="1950047" cy="945604"/>
      </dsp:txXfrm>
    </dsp:sp>
    <dsp:sp modelId="{CB33FED6-D4B8-4458-9DAE-A02F9650460B}">
      <dsp:nvSpPr>
        <dsp:cNvPr id="0" name=""/>
        <dsp:cNvSpPr/>
      </dsp:nvSpPr>
      <dsp:spPr>
        <a:xfrm rot="19457599">
          <a:off x="4729555" y="1988722"/>
          <a:ext cx="989580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989580" y="131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9605" y="1977100"/>
        <a:ext cx="49479" cy="49479"/>
      </dsp:txXfrm>
    </dsp:sp>
    <dsp:sp modelId="{40FBD90D-B06C-4B27-92FF-9B6237BA53D6}">
      <dsp:nvSpPr>
        <dsp:cNvPr id="0" name=""/>
        <dsp:cNvSpPr/>
      </dsp:nvSpPr>
      <dsp:spPr>
        <a:xfrm>
          <a:off x="5626122" y="1210841"/>
          <a:ext cx="2008885" cy="1004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d>
                <m:dPr>
                  <m:ctrlPr>
                    <a:rPr lang="en-US" sz="14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𝑣𝑎𝑟𝑖𝑎𝑛𝑐𝑒</m:t>
                  </m:r>
                </m:e>
              </m:d>
              <m:r>
                <a:rPr lang="en-US" sz="1400" b="0" i="1" kern="1200" smtClean="0">
                  <a:latin typeface="Cambria Math" panose="02040503050406030204" pitchFamily="18" charset="0"/>
                </a:rPr>
                <m:t>𝑖𝑠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𝑘𝑛𝑜𝑤𝑛</m:t>
              </m:r>
            </m:oMath>
          </a14:m>
          <a:endParaRPr lang="en-US" sz="1400" kern="1200" dirty="0"/>
        </a:p>
      </dsp:txBody>
      <dsp:txXfrm>
        <a:off x="5655541" y="1240260"/>
        <a:ext cx="1950047" cy="945604"/>
      </dsp:txXfrm>
    </dsp:sp>
    <dsp:sp modelId="{A199177F-ED90-49C6-86D0-A44FDCF00488}">
      <dsp:nvSpPr>
        <dsp:cNvPr id="0" name=""/>
        <dsp:cNvSpPr/>
      </dsp:nvSpPr>
      <dsp:spPr>
        <a:xfrm>
          <a:off x="7635008" y="1699945"/>
          <a:ext cx="803554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03554" y="131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16696" y="1692974"/>
        <a:ext cx="40177" cy="40177"/>
      </dsp:txXfrm>
    </dsp:sp>
    <dsp:sp modelId="{32895C69-4A93-4627-A4FB-7B578DBBF874}">
      <dsp:nvSpPr>
        <dsp:cNvPr id="0" name=""/>
        <dsp:cNvSpPr/>
      </dsp:nvSpPr>
      <dsp:spPr>
        <a:xfrm>
          <a:off x="8438562" y="1210841"/>
          <a:ext cx="2008885" cy="1004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600" b="0" i="1" kern="1200" smtClean="0">
                    <a:latin typeface="Cambria Math" panose="02040503050406030204" pitchFamily="18" charset="0"/>
                  </a:rPr>
                  <m:t>𝐶𝐼</m:t>
                </m:r>
                <m:r>
                  <a:rPr lang="en-US" sz="1600" b="0" i="1" kern="1200" smtClean="0"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lang="en-US" sz="16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̅"/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600" b="0" i="1" kern="1200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sz="16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kern="1200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e>
                </m:d>
              </m:oMath>
            </m:oMathPara>
          </a14:m>
          <a:endParaRPr lang="en-US" sz="1600" kern="1200" dirty="0"/>
        </a:p>
      </dsp:txBody>
      <dsp:txXfrm>
        <a:off x="8467981" y="1240260"/>
        <a:ext cx="1950047" cy="945604"/>
      </dsp:txXfrm>
    </dsp:sp>
    <dsp:sp modelId="{6CDC5DCA-4200-4963-B274-5C2ED817ED6E}">
      <dsp:nvSpPr>
        <dsp:cNvPr id="0" name=""/>
        <dsp:cNvSpPr/>
      </dsp:nvSpPr>
      <dsp:spPr>
        <a:xfrm rot="2142401">
          <a:off x="4729555" y="2566277"/>
          <a:ext cx="989580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989580" y="131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9605" y="2554655"/>
        <a:ext cx="49479" cy="49479"/>
      </dsp:txXfrm>
    </dsp:sp>
    <dsp:sp modelId="{AF37A200-386B-497D-A5DA-50CC5B60C71E}">
      <dsp:nvSpPr>
        <dsp:cNvPr id="0" name=""/>
        <dsp:cNvSpPr/>
      </dsp:nvSpPr>
      <dsp:spPr>
        <a:xfrm>
          <a:off x="5626122" y="2365950"/>
          <a:ext cx="2008885" cy="1004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𝑖𝑠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𝑢𝑛𝑘𝑛𝑜𝑤𝑛</m:t>
              </m:r>
            </m:oMath>
          </a14:m>
          <a:endParaRPr lang="en-US" sz="1400" kern="1200" dirty="0"/>
        </a:p>
      </dsp:txBody>
      <dsp:txXfrm>
        <a:off x="5655541" y="2395369"/>
        <a:ext cx="1950047" cy="945604"/>
      </dsp:txXfrm>
    </dsp:sp>
    <dsp:sp modelId="{87878311-5B4A-4F90-937E-6EF60BB54DB5}">
      <dsp:nvSpPr>
        <dsp:cNvPr id="0" name=""/>
        <dsp:cNvSpPr/>
      </dsp:nvSpPr>
      <dsp:spPr>
        <a:xfrm>
          <a:off x="7635008" y="2855054"/>
          <a:ext cx="803554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03554" y="131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16696" y="2848083"/>
        <a:ext cx="40177" cy="40177"/>
      </dsp:txXfrm>
    </dsp:sp>
    <dsp:sp modelId="{036B6303-C50A-4FEB-8585-E73C82892E8A}">
      <dsp:nvSpPr>
        <dsp:cNvPr id="0" name=""/>
        <dsp:cNvSpPr/>
      </dsp:nvSpPr>
      <dsp:spPr>
        <a:xfrm>
          <a:off x="8438562" y="2365950"/>
          <a:ext cx="2008885" cy="1004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400" b="0" i="1" kern="1200" smtClean="0">
                    <a:latin typeface="Cambria Math" panose="02040503050406030204" pitchFamily="18" charset="0"/>
                  </a:rPr>
                  <m:t>𝐶𝐼</m:t>
                </m:r>
                <m:r>
                  <a:rPr lang="en-US" sz="1400" b="0" i="1" kern="1200" smtClean="0"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lang="en-US" sz="1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̅"/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e>
                </m:d>
              </m:oMath>
            </m:oMathPara>
          </a14:m>
          <a:endParaRPr lang="en-US" sz="1400" kern="1200" dirty="0"/>
        </a:p>
      </dsp:txBody>
      <dsp:txXfrm>
        <a:off x="8467981" y="2395369"/>
        <a:ext cx="1950047" cy="945604"/>
      </dsp:txXfrm>
    </dsp:sp>
    <dsp:sp modelId="{CA25384D-0171-410B-9297-97D75F8B6C70}">
      <dsp:nvSpPr>
        <dsp:cNvPr id="0" name=""/>
        <dsp:cNvSpPr/>
      </dsp:nvSpPr>
      <dsp:spPr>
        <a:xfrm rot="3310531">
          <a:off x="1708347" y="4010163"/>
          <a:ext cx="1407116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407116" y="13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6727" y="3988103"/>
        <a:ext cx="70355" cy="70355"/>
      </dsp:txXfrm>
    </dsp:sp>
    <dsp:sp modelId="{A837BED5-DE00-404A-87CD-F1E489C5029A}">
      <dsp:nvSpPr>
        <dsp:cNvPr id="0" name=""/>
        <dsp:cNvSpPr/>
      </dsp:nvSpPr>
      <dsp:spPr>
        <a:xfrm>
          <a:off x="2813682" y="4098614"/>
          <a:ext cx="2008885" cy="1004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 normal distribution</a:t>
          </a:r>
        </a:p>
      </dsp:txBody>
      <dsp:txXfrm>
        <a:off x="2843101" y="4128033"/>
        <a:ext cx="1950047" cy="945604"/>
      </dsp:txXfrm>
    </dsp:sp>
    <dsp:sp modelId="{0B712DF7-ED3F-4FEB-A4FD-EE66E31F3DD7}">
      <dsp:nvSpPr>
        <dsp:cNvPr id="0" name=""/>
        <dsp:cNvSpPr/>
      </dsp:nvSpPr>
      <dsp:spPr>
        <a:xfrm rot="19457599">
          <a:off x="4729555" y="4298941"/>
          <a:ext cx="989580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989580" y="131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9605" y="4287319"/>
        <a:ext cx="49479" cy="49479"/>
      </dsp:txXfrm>
    </dsp:sp>
    <dsp:sp modelId="{BE7C9BA2-BF74-4C09-B16E-05353CA53465}">
      <dsp:nvSpPr>
        <dsp:cNvPr id="0" name=""/>
        <dsp:cNvSpPr/>
      </dsp:nvSpPr>
      <dsp:spPr>
        <a:xfrm>
          <a:off x="5626122" y="3521060"/>
          <a:ext cx="2008885" cy="1004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𝑖𝑠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𝑘𝑛𝑜𝑤𝑛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𝑎𝑛𝑑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≥30</m:t>
              </m:r>
            </m:oMath>
          </a14:m>
          <a:endParaRPr lang="en-US" sz="1400" kern="1200" dirty="0"/>
        </a:p>
      </dsp:txBody>
      <dsp:txXfrm>
        <a:off x="5655541" y="3550479"/>
        <a:ext cx="1950047" cy="945604"/>
      </dsp:txXfrm>
    </dsp:sp>
    <dsp:sp modelId="{A0ADE272-894D-4EE6-BD9C-3174E8197654}">
      <dsp:nvSpPr>
        <dsp:cNvPr id="0" name=""/>
        <dsp:cNvSpPr/>
      </dsp:nvSpPr>
      <dsp:spPr>
        <a:xfrm>
          <a:off x="7635008" y="4010163"/>
          <a:ext cx="803554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03554" y="131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16696" y="4003192"/>
        <a:ext cx="40177" cy="40177"/>
      </dsp:txXfrm>
    </dsp:sp>
    <dsp:sp modelId="{AEAEBBE8-B9A7-4D34-94A7-6B47054687D9}">
      <dsp:nvSpPr>
        <dsp:cNvPr id="0" name=""/>
        <dsp:cNvSpPr/>
      </dsp:nvSpPr>
      <dsp:spPr>
        <a:xfrm>
          <a:off x="8438562" y="3521060"/>
          <a:ext cx="2008885" cy="1004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400" b="0" i="1" kern="1200" smtClean="0">
                    <a:latin typeface="Cambria Math" panose="02040503050406030204" pitchFamily="18" charset="0"/>
                  </a:rPr>
                  <m:t>𝐶𝐼</m:t>
                </m:r>
                <m:r>
                  <a:rPr lang="en-US" sz="1400" b="0" i="1" kern="1200" smtClean="0"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lang="en-US" sz="1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̅"/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e>
                </m:d>
              </m:oMath>
            </m:oMathPara>
          </a14:m>
          <a:endParaRPr lang="en-US" sz="1400" kern="1200" dirty="0"/>
        </a:p>
      </dsp:txBody>
      <dsp:txXfrm>
        <a:off x="8467981" y="3550479"/>
        <a:ext cx="1950047" cy="945604"/>
      </dsp:txXfrm>
    </dsp:sp>
    <dsp:sp modelId="{0D6A143E-C8D1-47C5-A228-53D4C9EC6EC1}">
      <dsp:nvSpPr>
        <dsp:cNvPr id="0" name=""/>
        <dsp:cNvSpPr/>
      </dsp:nvSpPr>
      <dsp:spPr>
        <a:xfrm rot="2142401">
          <a:off x="4729555" y="4876495"/>
          <a:ext cx="989580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989580" y="131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99605" y="4864874"/>
        <a:ext cx="49479" cy="49479"/>
      </dsp:txXfrm>
    </dsp:sp>
    <dsp:sp modelId="{C5D20E12-6D67-4233-B96D-3E3FE88B5551}">
      <dsp:nvSpPr>
        <dsp:cNvPr id="0" name=""/>
        <dsp:cNvSpPr/>
      </dsp:nvSpPr>
      <dsp:spPr>
        <a:xfrm>
          <a:off x="5626122" y="4676169"/>
          <a:ext cx="2008885" cy="1004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𝑖𝑠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𝑢𝑛𝑘𝑛𝑜𝑤𝑛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𝑎𝑛𝑑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𝑛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≥30</m:t>
              </m:r>
            </m:oMath>
          </a14:m>
          <a:endParaRPr lang="en-US" sz="1400" kern="1200" dirty="0"/>
        </a:p>
      </dsp:txBody>
      <dsp:txXfrm>
        <a:off x="5655541" y="4705588"/>
        <a:ext cx="1950047" cy="945604"/>
      </dsp:txXfrm>
    </dsp:sp>
    <dsp:sp modelId="{0A600048-AE91-460D-86EF-E4E94E1C9C5E}">
      <dsp:nvSpPr>
        <dsp:cNvPr id="0" name=""/>
        <dsp:cNvSpPr/>
      </dsp:nvSpPr>
      <dsp:spPr>
        <a:xfrm>
          <a:off x="7635008" y="5165273"/>
          <a:ext cx="803554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803554" y="1311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16696" y="5158302"/>
        <a:ext cx="40177" cy="40177"/>
      </dsp:txXfrm>
    </dsp:sp>
    <dsp:sp modelId="{8E3CD35B-9E84-494D-ACA9-D36602684A68}">
      <dsp:nvSpPr>
        <dsp:cNvPr id="0" name=""/>
        <dsp:cNvSpPr/>
      </dsp:nvSpPr>
      <dsp:spPr>
        <a:xfrm>
          <a:off x="8438562" y="4676169"/>
          <a:ext cx="2008885" cy="1004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400" b="0" i="1" kern="1200" smtClean="0">
                    <a:latin typeface="Cambria Math" panose="02040503050406030204" pitchFamily="18" charset="0"/>
                  </a:rPr>
                  <m:t>𝐶𝐼</m:t>
                </m:r>
                <m:r>
                  <a:rPr lang="en-US" sz="1400" b="0" i="1" kern="1200" smtClean="0"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lang="en-US" sz="14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̅"/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400" b="0" i="1" kern="1200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sz="14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kern="120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e>
                </m:d>
              </m:oMath>
            </m:oMathPara>
          </a14:m>
          <a:endParaRPr lang="en-US" sz="1400" kern="1200" dirty="0"/>
        </a:p>
      </dsp:txBody>
      <dsp:txXfrm>
        <a:off x="8467981" y="4705588"/>
        <a:ext cx="1950047" cy="945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C5A1D-CFFC-487D-B241-C708ABC3526F}">
      <dsp:nvSpPr>
        <dsp:cNvPr id="0" name=""/>
        <dsp:cNvSpPr/>
      </dsp:nvSpPr>
      <dsp:spPr>
        <a:xfrm>
          <a:off x="9653" y="2391438"/>
          <a:ext cx="1756005" cy="8780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 for population variance </a:t>
          </a:r>
        </a:p>
      </dsp:txBody>
      <dsp:txXfrm>
        <a:off x="35369" y="2417154"/>
        <a:ext cx="1704573" cy="826570"/>
      </dsp:txXfrm>
    </dsp:sp>
    <dsp:sp modelId="{7B71A9FE-0782-4FB6-A469-B21763681C65}">
      <dsp:nvSpPr>
        <dsp:cNvPr id="0" name=""/>
        <dsp:cNvSpPr/>
      </dsp:nvSpPr>
      <dsp:spPr>
        <a:xfrm rot="17520319">
          <a:off x="1230327" y="2023044"/>
          <a:ext cx="1712220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1712220" y="13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043631" y="1993892"/>
        <a:ext cx="85611" cy="85611"/>
      </dsp:txXfrm>
    </dsp:sp>
    <dsp:sp modelId="{1359EFE9-2D48-4ED3-9BBB-E23F5EC8FFB5}">
      <dsp:nvSpPr>
        <dsp:cNvPr id="0" name=""/>
        <dsp:cNvSpPr/>
      </dsp:nvSpPr>
      <dsp:spPr>
        <a:xfrm>
          <a:off x="2407215" y="669611"/>
          <a:ext cx="2665124" cy="1146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If </a:t>
          </a:r>
          <a14:m xmlns:a14="http://schemas.microsoft.com/office/drawing/2010/main">
            <m:oMath xmlns:m="http://schemas.openxmlformats.org/officeDocument/2006/math">
              <m:r>
                <a:rPr lang="en-US" sz="1400" b="0" i="1" kern="1200" smtClean="0">
                  <a:latin typeface="Cambria Math" panose="02040503050406030204" pitchFamily="18" charset="0"/>
                </a:rPr>
                <m:t>𝜇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𝑖𝑠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𝑘𝑛𝑜𝑤𝑛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𝑎𝑛𝑑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sSup>
                <m:sSupPr>
                  <m:ctrlPr>
                    <a:rPr lang="en-US" sz="14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14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𝑖𝑠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𝑢𝑛𝑘𝑤𝑜𝑢𝑛</m:t>
              </m:r>
              <m:r>
                <a:rPr lang="en-US" sz="14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endParaRPr lang="en-US" sz="1400" kern="1200" dirty="0"/>
        </a:p>
      </dsp:txBody>
      <dsp:txXfrm>
        <a:off x="2440800" y="703196"/>
        <a:ext cx="2597954" cy="1079519"/>
      </dsp:txXfrm>
    </dsp:sp>
    <dsp:sp modelId="{E7EB5BA4-D1FC-4994-A965-8B8BA3EAA327}">
      <dsp:nvSpPr>
        <dsp:cNvPr id="0" name=""/>
        <dsp:cNvSpPr/>
      </dsp:nvSpPr>
      <dsp:spPr>
        <a:xfrm rot="3625">
          <a:off x="5072339" y="1229925"/>
          <a:ext cx="1182494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1182494" y="136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34024" y="1214016"/>
        <a:ext cx="59124" cy="59124"/>
      </dsp:txXfrm>
    </dsp:sp>
    <dsp:sp modelId="{22906717-CAF3-40A4-856C-D19974EAB82A}">
      <dsp:nvSpPr>
        <dsp:cNvPr id="0" name=""/>
        <dsp:cNvSpPr/>
      </dsp:nvSpPr>
      <dsp:spPr>
        <a:xfrm>
          <a:off x="6254834" y="615539"/>
          <a:ext cx="3595701" cy="1257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1800" b="0" i="1" kern="1200" smtClean="0">
                    <a:latin typeface="Cambria Math" panose="02040503050406030204" pitchFamily="18" charset="0"/>
                  </a:rPr>
                  <m:t>𝐶𝐼</m:t>
                </m:r>
                <m:r>
                  <a:rPr lang="en-US" sz="1800" b="0" i="1" kern="1200" smtClean="0"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["/>
                    <m:endChr m:val="]"/>
                    <m:ctrlPr>
                      <a:rPr lang="en-US" sz="1800" b="0" i="1" kern="1200" smtClean="0"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1800" b="0" i="1" kern="120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1800" b="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1200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1800" b="0" i="1" kern="12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800" b="0" i="1" kern="12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e>
                </m:d>
              </m:oMath>
            </m:oMathPara>
          </a14:m>
          <a:endParaRPr lang="en-US" sz="1800" kern="1200" dirty="0"/>
        </a:p>
      </dsp:txBody>
      <dsp:txXfrm>
        <a:off x="6291660" y="652365"/>
        <a:ext cx="3522049" cy="1183674"/>
      </dsp:txXfrm>
    </dsp:sp>
    <dsp:sp modelId="{25CCE818-6975-4308-99F0-4B6712B65AAA}">
      <dsp:nvSpPr>
        <dsp:cNvPr id="0" name=""/>
        <dsp:cNvSpPr/>
      </dsp:nvSpPr>
      <dsp:spPr>
        <a:xfrm rot="3248257">
          <a:off x="1531976" y="3274055"/>
          <a:ext cx="1128465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1128465" y="1365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7997" y="3259497"/>
        <a:ext cx="56423" cy="56423"/>
      </dsp:txXfrm>
    </dsp:sp>
    <dsp:sp modelId="{74CE8FBF-0958-487E-A6B8-E0E931B7E67A}">
      <dsp:nvSpPr>
        <dsp:cNvPr id="0" name=""/>
        <dsp:cNvSpPr/>
      </dsp:nvSpPr>
      <dsp:spPr>
        <a:xfrm>
          <a:off x="2426759" y="3143063"/>
          <a:ext cx="1880453" cy="1203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If </a:t>
          </a:r>
          <a14:m xmlns:a14="http://schemas.microsoft.com/office/drawing/2010/main">
            <m:oMath xmlns:m="http://schemas.openxmlformats.org/officeDocument/2006/math">
              <m:r>
                <a:rPr lang="en-US" sz="1300" b="0" i="1" kern="1200" smtClean="0">
                  <a:latin typeface="Cambria Math" panose="02040503050406030204" pitchFamily="18" charset="0"/>
                </a:rPr>
                <m:t>𝜇</m:t>
              </m:r>
              <m:r>
                <a:rPr lang="en-US" sz="13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300" b="0" i="1" kern="1200" smtClean="0">
                  <a:latin typeface="Cambria Math" panose="02040503050406030204" pitchFamily="18" charset="0"/>
                </a:rPr>
                <m:t>𝑎𝑛𝑑</m:t>
              </m:r>
              <m:r>
                <a:rPr lang="en-US" sz="1300" b="0" i="1" kern="1200" smtClean="0">
                  <a:latin typeface="Cambria Math" panose="02040503050406030204" pitchFamily="18" charset="0"/>
                </a:rPr>
                <m:t> </m:t>
              </m:r>
              <m:sSup>
                <m:sSupPr>
                  <m:ctrlPr>
                    <a:rPr lang="en-US" sz="13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13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3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300" b="0" i="1" kern="1200" smtClean="0">
                  <a:latin typeface="Cambria Math" panose="02040503050406030204" pitchFamily="18" charset="0"/>
                </a:rPr>
                <m:t>𝑎𝑟𝑒</m:t>
              </m:r>
              <m:r>
                <a:rPr lang="en-US" sz="1300" b="0" i="1" kern="1200" smtClean="0">
                  <a:latin typeface="Cambria Math" panose="02040503050406030204" pitchFamily="18" charset="0"/>
                </a:rPr>
                <m:t> </m:t>
              </m:r>
              <m:r>
                <a:rPr lang="en-US" sz="1300" b="0" i="1" kern="1200" smtClean="0">
                  <a:latin typeface="Cambria Math" panose="02040503050406030204" pitchFamily="18" charset="0"/>
                </a:rPr>
                <m:t>𝑢𝑛𝑘𝑜𝑤𝑛</m:t>
              </m:r>
              <m:r>
                <a:rPr lang="en-US" sz="1300" b="0" i="1" kern="1200" smtClean="0">
                  <a:latin typeface="Cambria Math" panose="02040503050406030204" pitchFamily="18" charset="0"/>
                </a:rPr>
                <m:t> </m:t>
              </m:r>
            </m:oMath>
          </a14:m>
          <a:endParaRPr lang="en-US" sz="1300" kern="1200" dirty="0"/>
        </a:p>
      </dsp:txBody>
      <dsp:txXfrm>
        <a:off x="2462018" y="3178322"/>
        <a:ext cx="1809935" cy="1133311"/>
      </dsp:txXfrm>
    </dsp:sp>
    <dsp:sp modelId="{A2F1786E-1057-4F24-9787-229B60CE7CFC}">
      <dsp:nvSpPr>
        <dsp:cNvPr id="0" name=""/>
        <dsp:cNvSpPr/>
      </dsp:nvSpPr>
      <dsp:spPr>
        <a:xfrm rot="549300">
          <a:off x="4303655" y="3775769"/>
          <a:ext cx="558677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558677" y="136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69027" y="3775455"/>
        <a:ext cx="27933" cy="27933"/>
      </dsp:txXfrm>
    </dsp:sp>
    <dsp:sp modelId="{2E3D64F0-2B84-472E-A125-0A47D60A4E9C}">
      <dsp:nvSpPr>
        <dsp:cNvPr id="0" name=""/>
        <dsp:cNvSpPr/>
      </dsp:nvSpPr>
      <dsp:spPr>
        <a:xfrm>
          <a:off x="4858774" y="3143063"/>
          <a:ext cx="2738613" cy="1381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2000" b="0" i="1" kern="1200" smtClean="0">
                  <a:latin typeface="Cambria Math" panose="02040503050406030204" pitchFamily="18" charset="0"/>
                </a:rPr>
                <m:t>𝐶𝐼</m:t>
              </m:r>
              <m:r>
                <a:rPr lang="en-US" sz="2000" b="0" i="1" kern="1200" smtClean="0">
                  <a:latin typeface="Cambria Math" panose="02040503050406030204" pitchFamily="18" charset="0"/>
                </a:rPr>
                <m:t>=</m:t>
              </m:r>
              <m:d>
                <m:dPr>
                  <m:begChr m:val="["/>
                  <m:endChr m:val="]"/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f>
                    <m:fPr>
                      <m:ctrlPr>
                        <a:rPr lang="en-US" sz="20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12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kern="12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Sup>
                        <m:sSubSup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f>
                            <m:fPr>
                              <m:ctrlP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,</m:t>
                  </m:r>
                  <m:f>
                    <m:fPr>
                      <m:ctrlPr>
                        <a:rPr lang="en-US" sz="20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US" sz="2000" b="0" i="1" kern="1200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kern="12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kern="120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kern="12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Sup>
                        <m:sSubSup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</m:e>
              </m:d>
            </m:oMath>
          </a14:m>
          <a:r>
            <a:rPr lang="en-US" sz="2000" kern="1200" dirty="0"/>
            <a:t> </a:t>
          </a:r>
        </a:p>
      </dsp:txBody>
      <dsp:txXfrm>
        <a:off x="4899240" y="3183529"/>
        <a:ext cx="2657681" cy="1300675"/>
      </dsp:txXfrm>
    </dsp:sp>
    <dsp:sp modelId="{31B187F3-E19F-4D9F-9F9F-D889708C1639}">
      <dsp:nvSpPr>
        <dsp:cNvPr id="0" name=""/>
        <dsp:cNvSpPr/>
      </dsp:nvSpPr>
      <dsp:spPr>
        <a:xfrm rot="21521093">
          <a:off x="7597316" y="3814019"/>
          <a:ext cx="539780" cy="27307"/>
        </a:xfrm>
        <a:custGeom>
          <a:avLst/>
          <a:gdLst/>
          <a:ahLst/>
          <a:cxnLst/>
          <a:rect l="0" t="0" r="0" b="0"/>
          <a:pathLst>
            <a:path>
              <a:moveTo>
                <a:pt x="0" y="13653"/>
              </a:moveTo>
              <a:lnTo>
                <a:pt x="539780" y="13653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853712" y="3814178"/>
        <a:ext cx="26989" cy="26989"/>
      </dsp:txXfrm>
    </dsp:sp>
    <dsp:sp modelId="{2B766CA3-3554-46C0-A5D6-A6A80FCB9DA7}">
      <dsp:nvSpPr>
        <dsp:cNvPr id="0" name=""/>
        <dsp:cNvSpPr/>
      </dsp:nvSpPr>
      <dsp:spPr>
        <a:xfrm>
          <a:off x="8137025" y="3037641"/>
          <a:ext cx="2370853" cy="1567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=</a:t>
          </a:r>
          <a14:m xmlns:a14="http://schemas.microsoft.com/office/drawing/2010/main">
            <m:oMath xmlns:m="http://schemas.openxmlformats.org/officeDocument/2006/math">
              <m:d>
                <m:dPr>
                  <m:begChr m:val="["/>
                  <m:endChr m:val="]"/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f>
                    <m:fPr>
                      <m:ctrlPr>
                        <a:rPr lang="en-US" sz="20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d>
                        <m:d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Sup>
                        <m:sSubSup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f>
                            <m:fPr>
                              <m:ctrlP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, </m:t>
                  </m:r>
                  <m:f>
                    <m:fPr>
                      <m:ctrlPr>
                        <a:rPr lang="en-US" sz="2000" b="0" i="1" kern="1200" smtClean="0">
                          <a:latin typeface="Cambria Math" panose="02040503050406030204" pitchFamily="18" charset="0"/>
                        </a:rPr>
                      </m:ctrlPr>
                    </m:fPr>
                    <m:num>
                      <m:d>
                        <m:d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sSubSup>
                        <m:sSubSupPr>
                          <m:ctrlP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000" b="0" i="1" kern="12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0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den>
                  </m:f>
                </m:e>
              </m:d>
            </m:oMath>
          </a14:m>
          <a:endParaRPr lang="en-US" sz="2000" kern="1200" dirty="0"/>
        </a:p>
      </dsp:txBody>
      <dsp:txXfrm>
        <a:off x="8182941" y="3083557"/>
        <a:ext cx="2279021" cy="1475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CD438-3DF8-4916-985E-A57B74E85C13}">
      <dsp:nvSpPr>
        <dsp:cNvPr id="0" name=""/>
        <dsp:cNvSpPr/>
      </dsp:nvSpPr>
      <dsp:spPr>
        <a:xfrm>
          <a:off x="0" y="0"/>
          <a:ext cx="10962407" cy="51051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Where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000" b="0" i="1" kern="1200" smtClean="0">
                      <a:latin typeface="Cambria Math" panose="02040503050406030204" pitchFamily="18" charset="0"/>
                    </a:rPr>
                  </m:ctrlPr>
                </m:accPr>
                <m:e>
                  <m:r>
                    <a:rPr lang="en-US" sz="2000" b="0" i="1" kern="1200" smtClean="0">
                      <a:latin typeface="Cambria Math" panose="02040503050406030204" pitchFamily="18" charset="0"/>
                    </a:rPr>
                    <m:t>𝑝</m:t>
                  </m:r>
                </m:e>
              </m:acc>
              <m:r>
                <a:rPr lang="en-US" sz="2000" b="0" i="1" kern="1200" dirty="0" smtClean="0">
                  <a:latin typeface="Cambria Math" panose="02040503050406030204" pitchFamily="18" charset="0"/>
                </a:rPr>
                <m:t>=</m:t>
              </m:r>
              <m:f>
                <m:fPr>
                  <m:ctrlPr>
                    <a:rPr lang="en-US" sz="2000" b="0" i="1" kern="1200" dirty="0" smtClean="0"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US" sz="2000" b="0" i="1" kern="1200" dirty="0" smtClean="0">
                      <a:latin typeface="Cambria Math" panose="02040503050406030204" pitchFamily="18" charset="0"/>
                    </a:rPr>
                    <m:t>𝑋</m:t>
                  </m:r>
                </m:num>
                <m:den>
                  <m:r>
                    <a:rPr lang="en-US" sz="2000" b="0" i="1" kern="1200" dirty="0" smtClean="0">
                      <a:latin typeface="Cambria Math" panose="02040503050406030204" pitchFamily="18" charset="0"/>
                    </a:rPr>
                    <m:t>𝑛</m:t>
                  </m:r>
                </m:den>
              </m:f>
              <m:r>
                <a:rPr lang="en-US" sz="2000" b="0" i="1" kern="1200" dirty="0" smtClean="0">
                  <a:latin typeface="Cambria Math" panose="02040503050406030204" pitchFamily="18" charset="0"/>
                </a:rPr>
                <m:t>∈</m:t>
              </m:r>
              <m:d>
                <m:dPr>
                  <m:ctrlPr>
                    <a:rPr lang="en-US" sz="2000" b="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2000" b="0" i="1" kern="1200" dirty="0" smtClean="0">
                      <a:latin typeface="Cambria Math" panose="02040503050406030204" pitchFamily="18" charset="0"/>
                    </a:rPr>
                    <m:t>0,1</m:t>
                  </m:r>
                </m:e>
              </m:d>
              <m:r>
                <a:rPr lang="en-US" sz="2000" b="0" i="1" kern="1200" dirty="0" smtClean="0">
                  <a:latin typeface="Cambria Math" panose="02040503050406030204" pitchFamily="18" charset="0"/>
                </a:rPr>
                <m:t> , </m:t>
              </m:r>
              <m:r>
                <a:rPr lang="en-US" sz="2000" b="0" i="1" kern="1200" dirty="0" smtClean="0">
                  <a:latin typeface="Cambria Math" panose="02040503050406030204" pitchFamily="18" charset="0"/>
                </a:rPr>
                <m:t>𝑝𝑟𝑜𝑏𝑎𝑏𝑖𝑙𝑖𝑡𝑦</m:t>
              </m:r>
              <m:r>
                <a:rPr lang="en-US" sz="2000" b="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US" sz="2000" b="0" i="1" kern="1200" dirty="0" smtClean="0">
                  <a:latin typeface="Cambria Math" panose="02040503050406030204" pitchFamily="18" charset="0"/>
                </a:rPr>
                <m:t>𝑜𝑓</m:t>
              </m:r>
              <m:r>
                <a:rPr lang="en-US" sz="2000" b="0" i="1" kern="1200" dirty="0" smtClean="0">
                  <a:latin typeface="Cambria Math" panose="02040503050406030204" pitchFamily="18" charset="0"/>
                </a:rPr>
                <m:t> </m:t>
              </m:r>
              <m:r>
                <a:rPr lang="en-US" sz="2000" b="0" i="1" kern="1200" dirty="0" smtClean="0">
                  <a:latin typeface="Cambria Math" panose="02040503050406030204" pitchFamily="18" charset="0"/>
                </a:rPr>
                <m:t>𝑠𝑢𝑐𝑐𝑒𝑠𝑠</m:t>
              </m:r>
            </m:oMath>
          </a14:m>
          <a:endParaRPr lang="en-US" sz="2000" kern="1200" dirty="0"/>
        </a:p>
      </dsp:txBody>
      <dsp:txXfrm>
        <a:off x="0" y="0"/>
        <a:ext cx="3288722" cy="5105142"/>
      </dsp:txXfrm>
    </dsp:sp>
    <dsp:sp modelId="{E4672651-DCDC-4BC9-B9EF-A85EA8098314}">
      <dsp:nvSpPr>
        <dsp:cNvPr id="0" name=""/>
        <dsp:cNvSpPr/>
      </dsp:nvSpPr>
      <dsp:spPr>
        <a:xfrm>
          <a:off x="4520967" y="0"/>
          <a:ext cx="5610183" cy="2144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CI for population proportions</a:t>
          </a:r>
        </a:p>
      </dsp:txBody>
      <dsp:txXfrm>
        <a:off x="4583782" y="62815"/>
        <a:ext cx="5484553" cy="2019033"/>
      </dsp:txXfrm>
    </dsp:sp>
    <dsp:sp modelId="{37576224-32CC-4FFF-9448-B9F26E986915}">
      <dsp:nvSpPr>
        <dsp:cNvPr id="0" name=""/>
        <dsp:cNvSpPr/>
      </dsp:nvSpPr>
      <dsp:spPr>
        <a:xfrm>
          <a:off x="7326059" y="2144663"/>
          <a:ext cx="277948" cy="913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695"/>
              </a:lnTo>
              <a:lnTo>
                <a:pt x="277948" y="456695"/>
              </a:lnTo>
              <a:lnTo>
                <a:pt x="277948" y="9133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71295-60CE-4A97-A7E1-8F8B80865448}">
      <dsp:nvSpPr>
        <dsp:cNvPr id="0" name=""/>
        <dsp:cNvSpPr/>
      </dsp:nvSpPr>
      <dsp:spPr>
        <a:xfrm>
          <a:off x="5158496" y="3058055"/>
          <a:ext cx="4891023" cy="1788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r>
                <a:rPr lang="en-US" sz="3800" b="0" i="1" kern="1200" smtClean="0">
                  <a:latin typeface="Cambria Math" panose="02040503050406030204" pitchFamily="18" charset="0"/>
                </a:rPr>
                <m:t>𝐶𝐼</m:t>
              </m:r>
              <m:r>
                <a:rPr lang="en-US" sz="3800" b="0" i="1" kern="1200" smtClean="0">
                  <a:latin typeface="Cambria Math" panose="02040503050406030204" pitchFamily="18" charset="0"/>
                </a:rPr>
                <m:t>=</m:t>
              </m:r>
              <m:d>
                <m:dPr>
                  <m:begChr m:val="["/>
                  <m:endChr m:val="]"/>
                  <m:ctrlPr>
                    <a:rPr lang="en-US" sz="38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acc>
                    <m:accPr>
                      <m:chr m:val="̂"/>
                      <m:ctrlPr>
                        <a:rPr lang="en-US" sz="3800" b="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3800" b="0" i="1" kern="1200" smtClean="0">
                          <a:latin typeface="Cambria Math" panose="02040503050406030204" pitchFamily="18" charset="0"/>
                        </a:rPr>
                        <m:t>𝑝</m:t>
                      </m:r>
                    </m:e>
                  </m:acc>
                  <m:r>
                    <a:rPr lang="en-US" sz="3800" b="0" i="1" kern="1200" smtClean="0">
                      <a:latin typeface="Cambria Math" panose="02040503050406030204" pitchFamily="18" charset="0"/>
                    </a:rPr>
                    <m:t>±</m:t>
                  </m:r>
                  <m:sSub>
                    <m:sSubPr>
                      <m:ctrlPr>
                        <a:rPr lang="en-US" sz="38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3800" b="0" i="1" kern="1200" smtClean="0">
                          <a:latin typeface="Cambria Math" panose="02040503050406030204" pitchFamily="18" charset="0"/>
                        </a:rPr>
                        <m:t>𝑧</m:t>
                      </m:r>
                    </m:e>
                    <m:sub>
                      <m:f>
                        <m:fPr>
                          <m:ctrlPr>
                            <a:rPr lang="en-US" sz="3800" b="0" i="1" kern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800" b="0" i="1" kern="120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800" b="0" i="1" kern="12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sub>
                  </m:sSub>
                  <m:rad>
                    <m:radPr>
                      <m:degHide m:val="on"/>
                      <m:ctrlPr>
                        <a:rPr lang="en-US" sz="3800" b="0" i="1" kern="1200" smtClean="0">
                          <a:latin typeface="Cambria Math" panose="02040503050406030204" pitchFamily="18" charset="0"/>
                        </a:rPr>
                      </m:ctrlPr>
                    </m:radPr>
                    <m:deg/>
                    <m:e>
                      <m:f>
                        <m:fPr>
                          <m:ctrlPr>
                            <a:rPr lang="en-US" sz="3800" b="0" i="1" kern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38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800" b="0" i="1" kern="120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800" b="0" i="1" kern="12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b="0" i="1" kern="120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8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800" b="0" i="1" kern="120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3800" b="0" i="1" kern="12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e>
                  </m:rad>
                  <m:r>
                    <a:rPr lang="en-US" sz="3800" b="0" i="1" kern="1200" smtClean="0">
                      <a:latin typeface="Cambria Math" panose="02040503050406030204" pitchFamily="18" charset="0"/>
                    </a:rPr>
                    <m:t> </m:t>
                  </m:r>
                </m:e>
              </m:d>
            </m:oMath>
          </a14:m>
          <a:r>
            <a:rPr lang="en-US" sz="3800" kern="1200" dirty="0"/>
            <a:t> </a:t>
          </a:r>
        </a:p>
      </dsp:txBody>
      <dsp:txXfrm>
        <a:off x="5210875" y="3110434"/>
        <a:ext cx="4786265" cy="1683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8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0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772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1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2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7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EE767-B0DF-4D2B-8B80-A611CB323B9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F89DE-7DC0-4845-A702-D0CE0457B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55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95A3-B149-2282-F45D-55B929B71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09832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Confidence interval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E761FD-95F4-C3AC-5119-18C2ADF3FF27}"/>
              </a:ext>
            </a:extLst>
          </p:cNvPr>
          <p:cNvSpPr/>
          <p:nvPr/>
        </p:nvSpPr>
        <p:spPr>
          <a:xfrm>
            <a:off x="6932644" y="2220686"/>
            <a:ext cx="4376057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Summarized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F93B3-5407-64DA-4283-9864D8882948}"/>
              </a:ext>
            </a:extLst>
          </p:cNvPr>
          <p:cNvSpPr txBox="1"/>
          <p:nvPr/>
        </p:nvSpPr>
        <p:spPr>
          <a:xfrm>
            <a:off x="7543799" y="2749812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by: CHEA Makara</a:t>
            </a:r>
          </a:p>
        </p:txBody>
      </p:sp>
    </p:spTree>
    <p:extLst>
      <p:ext uri="{BB962C8B-B14F-4D97-AF65-F5344CB8AC3E}">
        <p14:creationId xmlns:p14="http://schemas.microsoft.com/office/powerpoint/2010/main" val="240526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66BCF3-1D96-6649-3A35-326167B7B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106347"/>
              </p:ext>
            </p:extLst>
          </p:nvPr>
        </p:nvGraphicFramePr>
        <p:xfrm>
          <a:off x="1141412" y="178420"/>
          <a:ext cx="10232831" cy="645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0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054B0D2-6E16-CF46-0499-5B8B26EE7E6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1871373"/>
                  </p:ext>
                </p:extLst>
              </p:nvPr>
            </p:nvGraphicFramePr>
            <p:xfrm>
              <a:off x="892098" y="-412594"/>
              <a:ext cx="10448691" cy="68914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054B0D2-6E16-CF46-0499-5B8B26EE7E6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41871373"/>
                  </p:ext>
                </p:extLst>
              </p:nvPr>
            </p:nvGraphicFramePr>
            <p:xfrm>
              <a:off x="892098" y="-412594"/>
              <a:ext cx="10448691" cy="689145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4629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A6EEA-5EA5-341F-4269-E2AE6837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747132"/>
                <a:ext cx="9905999" cy="5044069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𝑣𝑎𝑟𝑖𝑛𝑐𝑒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𝑝𝑜𝑝𝑢𝑙𝑎𝑡𝑖𝑜𝑛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A6EEA-5EA5-341F-4269-E2AE6837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747132"/>
                <a:ext cx="9905999" cy="5044069"/>
              </a:xfrm>
              <a:blipFill>
                <a:blip r:embed="rId2"/>
                <a:stretch>
                  <a:fillRect l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28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BC48BA-99F8-B6A8-2221-41701DB5F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367990"/>
                <a:ext cx="9905999" cy="5423211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 Find minimum 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𝑚𝑎𝑟𝑔𝑖𝑛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Example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If you see the word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𝑤𝑖𝑡h𝑖𝑛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0.2 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C00000"/>
                    </a:solidFill>
                  </a:rPr>
                  <a:t>Within 0.2 =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(−0.2, 0.2)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It means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=0.2 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BC48BA-99F8-B6A8-2221-41701DB5F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367990"/>
                <a:ext cx="9905999" cy="5423211"/>
              </a:xfrm>
              <a:blipFill>
                <a:blip r:embed="rId2"/>
                <a:stretch>
                  <a:fillRect l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10701B-88AF-B545-EF51-2280DFD7F945}"/>
              </a:ext>
            </a:extLst>
          </p:cNvPr>
          <p:cNvCxnSpPr/>
          <p:nvPr/>
        </p:nvCxnSpPr>
        <p:spPr>
          <a:xfrm>
            <a:off x="6991815" y="2141034"/>
            <a:ext cx="34234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7EA6D9-ACAE-E65F-2721-A2B3A33FCD55}"/>
                  </a:ext>
                </a:extLst>
              </p:cNvPr>
              <p:cNvSpPr/>
              <p:nvPr/>
            </p:nvSpPr>
            <p:spPr>
              <a:xfrm>
                <a:off x="8486078" y="1650380"/>
                <a:ext cx="501805" cy="49065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7EA6D9-ACAE-E65F-2721-A2B3A33FC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6078" y="1650380"/>
                <a:ext cx="501805" cy="490652"/>
              </a:xfrm>
              <a:prstGeom prst="rect">
                <a:avLst/>
              </a:prstGeom>
              <a:blipFill>
                <a:blip r:embed="rId3"/>
                <a:stretch>
                  <a:fillRect r="-1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586EA0-F92A-92EA-F4EE-7D8E81D0A813}"/>
              </a:ext>
            </a:extLst>
          </p:cNvPr>
          <p:cNvSpPr/>
          <p:nvPr/>
        </p:nvSpPr>
        <p:spPr>
          <a:xfrm>
            <a:off x="7382107" y="2074127"/>
            <a:ext cx="0" cy="122663"/>
          </a:xfrm>
          <a:custGeom>
            <a:avLst/>
            <a:gdLst>
              <a:gd name="connsiteX0" fmla="*/ 0 w 0"/>
              <a:gd name="connsiteY0" fmla="*/ 0 h 122663"/>
              <a:gd name="connsiteX1" fmla="*/ 0 w 0"/>
              <a:gd name="connsiteY1" fmla="*/ 122663 h 12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22663">
                <a:moveTo>
                  <a:pt x="0" y="0"/>
                </a:moveTo>
                <a:lnTo>
                  <a:pt x="0" y="122663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F040AC-099E-9528-4A10-0AA7FDE1502E}"/>
              </a:ext>
            </a:extLst>
          </p:cNvPr>
          <p:cNvSpPr/>
          <p:nvPr/>
        </p:nvSpPr>
        <p:spPr>
          <a:xfrm>
            <a:off x="9991493" y="2051824"/>
            <a:ext cx="44648" cy="167269"/>
          </a:xfrm>
          <a:custGeom>
            <a:avLst/>
            <a:gdLst>
              <a:gd name="connsiteX0" fmla="*/ 0 w 44648"/>
              <a:gd name="connsiteY0" fmla="*/ 0 h 167269"/>
              <a:gd name="connsiteX1" fmla="*/ 22302 w 44648"/>
              <a:gd name="connsiteY1" fmla="*/ 122664 h 167269"/>
              <a:gd name="connsiteX2" fmla="*/ 44605 w 44648"/>
              <a:gd name="connsiteY2" fmla="*/ 167269 h 16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48" h="167269">
                <a:moveTo>
                  <a:pt x="0" y="0"/>
                </a:moveTo>
                <a:cubicBezTo>
                  <a:pt x="1252" y="7515"/>
                  <a:pt x="17626" y="110196"/>
                  <a:pt x="22302" y="122664"/>
                </a:cubicBezTo>
                <a:cubicBezTo>
                  <a:pt x="46667" y="187636"/>
                  <a:pt x="44605" y="134830"/>
                  <a:pt x="44605" y="16726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8BF162F-6C34-AC65-7E17-A54D286B2687}"/>
              </a:ext>
            </a:extLst>
          </p:cNvPr>
          <p:cNvSpPr/>
          <p:nvPr/>
        </p:nvSpPr>
        <p:spPr>
          <a:xfrm>
            <a:off x="8742556" y="2129883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5514F-3001-D622-B037-6A9FD6157355}"/>
              </a:ext>
            </a:extLst>
          </p:cNvPr>
          <p:cNvSpPr/>
          <p:nvPr/>
        </p:nvSpPr>
        <p:spPr>
          <a:xfrm>
            <a:off x="7114480" y="2286000"/>
            <a:ext cx="535254" cy="43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9BD218-AA2E-5589-F0AF-4C8503A8614C}"/>
              </a:ext>
            </a:extLst>
          </p:cNvPr>
          <p:cNvSpPr/>
          <p:nvPr/>
        </p:nvSpPr>
        <p:spPr>
          <a:xfrm>
            <a:off x="9723866" y="2252540"/>
            <a:ext cx="535254" cy="43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8841A7-F3F6-20CF-AA5A-B610D1D8AA6F}"/>
              </a:ext>
            </a:extLst>
          </p:cNvPr>
          <p:cNvCxnSpPr/>
          <p:nvPr/>
        </p:nvCxnSpPr>
        <p:spPr>
          <a:xfrm>
            <a:off x="7382107" y="1890135"/>
            <a:ext cx="1103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EECF2E-347B-2568-D2BE-ACFA62BDE417}"/>
              </a:ext>
            </a:extLst>
          </p:cNvPr>
          <p:cNvCxnSpPr/>
          <p:nvPr/>
        </p:nvCxnSpPr>
        <p:spPr>
          <a:xfrm>
            <a:off x="8987883" y="1903148"/>
            <a:ext cx="1103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70C131-0A33-E45D-9171-3F493BBEECDA}"/>
              </a:ext>
            </a:extLst>
          </p:cNvPr>
          <p:cNvCxnSpPr>
            <a:cxnSpLocks/>
          </p:cNvCxnSpPr>
          <p:nvPr/>
        </p:nvCxnSpPr>
        <p:spPr>
          <a:xfrm>
            <a:off x="7382107" y="3079595"/>
            <a:ext cx="2631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3E82555-22AD-A365-FE2C-109B9DED4767}"/>
              </a:ext>
            </a:extLst>
          </p:cNvPr>
          <p:cNvSpPr/>
          <p:nvPr/>
        </p:nvSpPr>
        <p:spPr>
          <a:xfrm>
            <a:off x="8095785" y="3289610"/>
            <a:ext cx="1628081" cy="70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W=2E</a:t>
            </a:r>
          </a:p>
        </p:txBody>
      </p:sp>
    </p:spTree>
    <p:extLst>
      <p:ext uri="{BB962C8B-B14F-4D97-AF65-F5344CB8AC3E}">
        <p14:creationId xmlns:p14="http://schemas.microsoft.com/office/powerpoint/2010/main" val="348172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84DFBBC3-88E7-C74C-1863-5E7139E639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640379"/>
                  </p:ext>
                </p:extLst>
              </p:nvPr>
            </p:nvGraphicFramePr>
            <p:xfrm>
              <a:off x="657922" y="312234"/>
              <a:ext cx="10872439" cy="57874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84DFBBC3-88E7-C74C-1863-5E7139E639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640379"/>
                  </p:ext>
                </p:extLst>
              </p:nvPr>
            </p:nvGraphicFramePr>
            <p:xfrm>
              <a:off x="657922" y="312234"/>
              <a:ext cx="10872439" cy="57874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7179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A38E793-BC55-FF83-0B8C-BA70EF6A6CA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6333317"/>
                  </p:ext>
                </p:extLst>
              </p:nvPr>
            </p:nvGraphicFramePr>
            <p:xfrm>
              <a:off x="872837" y="721280"/>
              <a:ext cx="10962408" cy="510801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A38E793-BC55-FF83-0B8C-BA70EF6A6CA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6333317"/>
                  </p:ext>
                </p:extLst>
              </p:nvPr>
            </p:nvGraphicFramePr>
            <p:xfrm>
              <a:off x="872837" y="721280"/>
              <a:ext cx="10962408" cy="510801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1374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85</TotalTime>
  <Words>210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Cambria Math</vt:lpstr>
      <vt:lpstr>Tw Cen MT</vt:lpstr>
      <vt:lpstr>Circuit</vt:lpstr>
      <vt:lpstr>Confidence interval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</dc:title>
  <dc:creator>MAKARA CHEA</dc:creator>
  <cp:lastModifiedBy>MAKARA CHEA</cp:lastModifiedBy>
  <cp:revision>1</cp:revision>
  <dcterms:created xsi:type="dcterms:W3CDTF">2022-12-20T10:17:49Z</dcterms:created>
  <dcterms:modified xsi:type="dcterms:W3CDTF">2023-09-11T09:14:21Z</dcterms:modified>
</cp:coreProperties>
</file>