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ARA CHEA" userId="79882d7937d95ba0" providerId="LiveId" clId="{12F9196C-A3F7-49B9-BBBE-3494169EE64E}"/>
    <pc:docChg chg="undo custSel addSld modSld">
      <pc:chgData name="MAKARA CHEA" userId="79882d7937d95ba0" providerId="LiveId" clId="{12F9196C-A3F7-49B9-BBBE-3494169EE64E}" dt="2023-09-05T08:01:18.758" v="383" actId="1076"/>
      <pc:docMkLst>
        <pc:docMk/>
      </pc:docMkLst>
      <pc:sldChg chg="addSp delSp modSp mod modTransition">
        <pc:chgData name="MAKARA CHEA" userId="79882d7937d95ba0" providerId="LiveId" clId="{12F9196C-A3F7-49B9-BBBE-3494169EE64E}" dt="2023-09-04T08:55:27.809" v="380" actId="1076"/>
        <pc:sldMkLst>
          <pc:docMk/>
          <pc:sldMk cId="4021202037" sldId="259"/>
        </pc:sldMkLst>
        <pc:spChg chg="del">
          <ac:chgData name="MAKARA CHEA" userId="79882d7937d95ba0" providerId="LiveId" clId="{12F9196C-A3F7-49B9-BBBE-3494169EE64E}" dt="2023-09-04T08:39:21.523" v="6"/>
          <ac:spMkLst>
            <pc:docMk/>
            <pc:sldMk cId="4021202037" sldId="259"/>
            <ac:spMk id="6" creationId="{A7193175-CA01-0852-BAFF-1A0F704A9F8A}"/>
          </ac:spMkLst>
        </pc:spChg>
        <pc:spChg chg="del">
          <ac:chgData name="MAKARA CHEA" userId="79882d7937d95ba0" providerId="LiveId" clId="{12F9196C-A3F7-49B9-BBBE-3494169EE64E}" dt="2023-09-04T08:40:03.961" v="16"/>
          <ac:spMkLst>
            <pc:docMk/>
            <pc:sldMk cId="4021202037" sldId="259"/>
            <ac:spMk id="7" creationId="{90DEFD5A-B3F7-A1B6-0E15-32C84744C786}"/>
          </ac:spMkLst>
        </pc:spChg>
        <pc:spChg chg="del mod">
          <ac:chgData name="MAKARA CHEA" userId="79882d7937d95ba0" providerId="LiveId" clId="{12F9196C-A3F7-49B9-BBBE-3494169EE64E}" dt="2023-09-04T08:40:44.758" v="25"/>
          <ac:spMkLst>
            <pc:docMk/>
            <pc:sldMk cId="4021202037" sldId="259"/>
            <ac:spMk id="8" creationId="{72F5C594-7065-3CFD-8180-C7F5D04EAD67}"/>
          </ac:spMkLst>
        </pc:spChg>
        <pc:spChg chg="del mod">
          <ac:chgData name="MAKARA CHEA" userId="79882d7937d95ba0" providerId="LiveId" clId="{12F9196C-A3F7-49B9-BBBE-3494169EE64E}" dt="2023-09-04T08:41:20.014" v="38"/>
          <ac:spMkLst>
            <pc:docMk/>
            <pc:sldMk cId="4021202037" sldId="259"/>
            <ac:spMk id="9" creationId="{50BCCEE0-0C98-FD61-EE03-F2B6EE376C11}"/>
          </ac:spMkLst>
        </pc:spChg>
        <pc:spChg chg="del mod">
          <ac:chgData name="MAKARA CHEA" userId="79882d7937d95ba0" providerId="LiveId" clId="{12F9196C-A3F7-49B9-BBBE-3494169EE64E}" dt="2023-09-04T08:39:21.523" v="6"/>
          <ac:spMkLst>
            <pc:docMk/>
            <pc:sldMk cId="4021202037" sldId="259"/>
            <ac:spMk id="10" creationId="{3435F8C2-60CC-7E8F-5F3C-D815D48823B1}"/>
          </ac:spMkLst>
        </pc:spChg>
        <pc:spChg chg="add del mod">
          <ac:chgData name="MAKARA CHEA" userId="79882d7937d95ba0" providerId="LiveId" clId="{12F9196C-A3F7-49B9-BBBE-3494169EE64E}" dt="2023-09-04T08:40:03.961" v="16"/>
          <ac:spMkLst>
            <pc:docMk/>
            <pc:sldMk cId="4021202037" sldId="259"/>
            <ac:spMk id="11" creationId="{C366C28E-1FEE-ED73-3508-5A7CE3AC6CAB}"/>
          </ac:spMkLst>
        </pc:spChg>
        <pc:spChg chg="del mod">
          <ac:chgData name="MAKARA CHEA" userId="79882d7937d95ba0" providerId="LiveId" clId="{12F9196C-A3F7-49B9-BBBE-3494169EE64E}" dt="2023-09-04T08:40:44.758" v="25"/>
          <ac:spMkLst>
            <pc:docMk/>
            <pc:sldMk cId="4021202037" sldId="259"/>
            <ac:spMk id="12" creationId="{6A13731F-6875-9231-8220-B099120BFEC6}"/>
          </ac:spMkLst>
        </pc:spChg>
        <pc:spChg chg="del mod">
          <ac:chgData name="MAKARA CHEA" userId="79882d7937d95ba0" providerId="LiveId" clId="{12F9196C-A3F7-49B9-BBBE-3494169EE64E}" dt="2023-09-04T08:41:20.014" v="38"/>
          <ac:spMkLst>
            <pc:docMk/>
            <pc:sldMk cId="4021202037" sldId="259"/>
            <ac:spMk id="13" creationId="{A75EDA04-903B-1317-6BDD-2A33E5497CDB}"/>
          </ac:spMkLst>
        </pc:spChg>
        <pc:spChg chg="mod">
          <ac:chgData name="MAKARA CHEA" userId="79882d7937d95ba0" providerId="LiveId" clId="{12F9196C-A3F7-49B9-BBBE-3494169EE64E}" dt="2023-09-04T08:53:22.383" v="372" actId="164"/>
          <ac:spMkLst>
            <pc:docMk/>
            <pc:sldMk cId="4021202037" sldId="259"/>
            <ac:spMk id="14" creationId="{1D510B07-0A45-FEF9-62E6-435B9325EDB9}"/>
          </ac:spMkLst>
        </pc:spChg>
        <pc:spChg chg="mod">
          <ac:chgData name="MAKARA CHEA" userId="79882d7937d95ba0" providerId="LiveId" clId="{12F9196C-A3F7-49B9-BBBE-3494169EE64E}" dt="2023-09-04T08:53:22.383" v="372" actId="164"/>
          <ac:spMkLst>
            <pc:docMk/>
            <pc:sldMk cId="4021202037" sldId="259"/>
            <ac:spMk id="15" creationId="{772906FB-BF00-6F7B-8697-D5AEB9D6D585}"/>
          </ac:spMkLst>
        </pc:spChg>
        <pc:spChg chg="mod">
          <ac:chgData name="MAKARA CHEA" userId="79882d7937d95ba0" providerId="LiveId" clId="{12F9196C-A3F7-49B9-BBBE-3494169EE64E}" dt="2023-09-04T08:53:22.383" v="372" actId="164"/>
          <ac:spMkLst>
            <pc:docMk/>
            <pc:sldMk cId="4021202037" sldId="259"/>
            <ac:spMk id="16" creationId="{29F70808-C11E-EA6B-062B-008B9BBD668B}"/>
          </ac:spMkLst>
        </pc:spChg>
        <pc:spChg chg="add mod">
          <ac:chgData name="MAKARA CHEA" userId="79882d7937d95ba0" providerId="LiveId" clId="{12F9196C-A3F7-49B9-BBBE-3494169EE64E}" dt="2023-09-04T08:41:15.651" v="37" actId="571"/>
          <ac:spMkLst>
            <pc:docMk/>
            <pc:sldMk cId="4021202037" sldId="259"/>
            <ac:spMk id="17" creationId="{B8ABC606-3F02-97EF-86F4-192015F3874D}"/>
          </ac:spMkLst>
        </pc:spChg>
        <pc:spChg chg="add mod">
          <ac:chgData name="MAKARA CHEA" userId="79882d7937d95ba0" providerId="LiveId" clId="{12F9196C-A3F7-49B9-BBBE-3494169EE64E}" dt="2023-09-04T08:41:15.651" v="37" actId="571"/>
          <ac:spMkLst>
            <pc:docMk/>
            <pc:sldMk cId="4021202037" sldId="259"/>
            <ac:spMk id="18" creationId="{A39D8E44-9D66-67A4-8F4C-5A7FD63062AA}"/>
          </ac:spMkLst>
        </pc:spChg>
        <pc:spChg chg="del mod">
          <ac:chgData name="MAKARA CHEA" userId="79882d7937d95ba0" providerId="LiveId" clId="{12F9196C-A3F7-49B9-BBBE-3494169EE64E}" dt="2023-09-04T08:52:20.241" v="364" actId="478"/>
          <ac:spMkLst>
            <pc:docMk/>
            <pc:sldMk cId="4021202037" sldId="259"/>
            <ac:spMk id="19" creationId="{C3D962C0-69B6-DC34-2EE0-14A80FB5FCCC}"/>
          </ac:spMkLst>
        </pc:spChg>
        <pc:spChg chg="add mod">
          <ac:chgData name="MAKARA CHEA" userId="79882d7937d95ba0" providerId="LiveId" clId="{12F9196C-A3F7-49B9-BBBE-3494169EE64E}" dt="2023-09-04T08:53:22.383" v="372" actId="164"/>
          <ac:spMkLst>
            <pc:docMk/>
            <pc:sldMk cId="4021202037" sldId="259"/>
            <ac:spMk id="20" creationId="{8A169883-FBA0-45FB-5557-DE9FE353F538}"/>
          </ac:spMkLst>
        </pc:spChg>
        <pc:spChg chg="add mod">
          <ac:chgData name="MAKARA CHEA" userId="79882d7937d95ba0" providerId="LiveId" clId="{12F9196C-A3F7-49B9-BBBE-3494169EE64E}" dt="2023-09-04T08:53:22.383" v="372" actId="164"/>
          <ac:spMkLst>
            <pc:docMk/>
            <pc:sldMk cId="4021202037" sldId="259"/>
            <ac:spMk id="21" creationId="{2D671C0C-D1EF-FA60-1681-41998AA66153}"/>
          </ac:spMkLst>
        </pc:spChg>
        <pc:spChg chg="add mod">
          <ac:chgData name="MAKARA CHEA" userId="79882d7937d95ba0" providerId="LiveId" clId="{12F9196C-A3F7-49B9-BBBE-3494169EE64E}" dt="2023-09-04T08:53:22.383" v="372" actId="164"/>
          <ac:spMkLst>
            <pc:docMk/>
            <pc:sldMk cId="4021202037" sldId="259"/>
            <ac:spMk id="22" creationId="{873E90A4-5E78-7C05-6DF2-7CC3AB4142C1}"/>
          </ac:spMkLst>
        </pc:spChg>
        <pc:spChg chg="add mod">
          <ac:chgData name="MAKARA CHEA" userId="79882d7937d95ba0" providerId="LiveId" clId="{12F9196C-A3F7-49B9-BBBE-3494169EE64E}" dt="2023-09-04T08:53:01.179" v="371" actId="571"/>
          <ac:spMkLst>
            <pc:docMk/>
            <pc:sldMk cId="4021202037" sldId="259"/>
            <ac:spMk id="23" creationId="{FD5AFE15-4F29-B9A0-ADCF-BC5C9EF6B2CC}"/>
          </ac:spMkLst>
        </pc:spChg>
        <pc:spChg chg="add mod">
          <ac:chgData name="MAKARA CHEA" userId="79882d7937d95ba0" providerId="LiveId" clId="{12F9196C-A3F7-49B9-BBBE-3494169EE64E}" dt="2023-09-04T08:53:01.179" v="371" actId="571"/>
          <ac:spMkLst>
            <pc:docMk/>
            <pc:sldMk cId="4021202037" sldId="259"/>
            <ac:spMk id="24" creationId="{E04462CF-B07D-93C4-D03F-1D10C0006B0C}"/>
          </ac:spMkLst>
        </pc:spChg>
        <pc:spChg chg="add mod">
          <ac:chgData name="MAKARA CHEA" userId="79882d7937d95ba0" providerId="LiveId" clId="{12F9196C-A3F7-49B9-BBBE-3494169EE64E}" dt="2023-09-04T08:53:01.179" v="371" actId="571"/>
          <ac:spMkLst>
            <pc:docMk/>
            <pc:sldMk cId="4021202037" sldId="259"/>
            <ac:spMk id="25" creationId="{E9983BC4-DA3E-517D-6E26-4FCB3E16CCC7}"/>
          </ac:spMkLst>
        </pc:spChg>
        <pc:grpChg chg="add mod">
          <ac:chgData name="MAKARA CHEA" userId="79882d7937d95ba0" providerId="LiveId" clId="{12F9196C-A3F7-49B9-BBBE-3494169EE64E}" dt="2023-09-04T08:55:27.809" v="380" actId="1076"/>
          <ac:grpSpMkLst>
            <pc:docMk/>
            <pc:sldMk cId="4021202037" sldId="259"/>
            <ac:grpSpMk id="26" creationId="{C19F80F6-6B34-B90F-8250-2B60DB350B2C}"/>
          </ac:grpSpMkLst>
        </pc:grpChg>
        <pc:picChg chg="mod">
          <ac:chgData name="MAKARA CHEA" userId="79882d7937d95ba0" providerId="LiveId" clId="{12F9196C-A3F7-49B9-BBBE-3494169EE64E}" dt="2023-09-04T08:53:22.383" v="372" actId="164"/>
          <ac:picMkLst>
            <pc:docMk/>
            <pc:sldMk cId="4021202037" sldId="259"/>
            <ac:picMk id="5" creationId="{1CFFD846-D960-3119-1782-B5845502AFD2}"/>
          </ac:picMkLst>
        </pc:picChg>
      </pc:sldChg>
      <pc:sldChg chg="modSp add mod modTransition">
        <pc:chgData name="MAKARA CHEA" userId="79882d7937d95ba0" providerId="LiveId" clId="{12F9196C-A3F7-49B9-BBBE-3494169EE64E}" dt="2023-09-04T08:55:23.109" v="379" actId="1076"/>
        <pc:sldMkLst>
          <pc:docMk/>
          <pc:sldMk cId="3629840883" sldId="262"/>
        </pc:sldMkLst>
        <pc:grpChg chg="mod">
          <ac:chgData name="MAKARA CHEA" userId="79882d7937d95ba0" providerId="LiveId" clId="{12F9196C-A3F7-49B9-BBBE-3494169EE64E}" dt="2023-09-04T08:55:23.109" v="379" actId="1076"/>
          <ac:grpSpMkLst>
            <pc:docMk/>
            <pc:sldMk cId="3629840883" sldId="262"/>
            <ac:grpSpMk id="26" creationId="{C19F80F6-6B34-B90F-8250-2B60DB350B2C}"/>
          </ac:grpSpMkLst>
        </pc:grpChg>
      </pc:sldChg>
      <pc:sldChg chg="modSp add mod modTransition">
        <pc:chgData name="MAKARA CHEA" userId="79882d7937d95ba0" providerId="LiveId" clId="{12F9196C-A3F7-49B9-BBBE-3494169EE64E}" dt="2023-09-05T08:01:18.758" v="383" actId="1076"/>
        <pc:sldMkLst>
          <pc:docMk/>
          <pc:sldMk cId="1797247596" sldId="263"/>
        </pc:sldMkLst>
        <pc:grpChg chg="mod">
          <ac:chgData name="MAKARA CHEA" userId="79882d7937d95ba0" providerId="LiveId" clId="{12F9196C-A3F7-49B9-BBBE-3494169EE64E}" dt="2023-09-05T08:01:18.758" v="383" actId="1076"/>
          <ac:grpSpMkLst>
            <pc:docMk/>
            <pc:sldMk cId="1797247596" sldId="263"/>
            <ac:grpSpMk id="26" creationId="{C19F80F6-6B34-B90F-8250-2B60DB350B2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1FEA-2834-E6ED-83FF-745ACE91C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1CC09-1F09-7109-6FC1-84FDC42A2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874D1-5C9B-B865-AAF5-7F1412EA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427-4013-4E73-86C8-C606AB53E5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A241-7683-1F9A-2B7B-9ED776B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4647-B383-10E5-9479-55934C1D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196B-92C3-4D82-96B5-92B37DDC8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2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D687-BED0-D3D8-8CA2-640177BA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59C32-E5AF-0B5E-D903-557993DF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F8AD-40E7-6D82-C3CD-F967222F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427-4013-4E73-86C8-C606AB53E5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BD46B-F701-858B-5428-1982D242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E87A1-C924-B400-B192-CC30F17F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196B-92C3-4D82-96B5-92B37DDC8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5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AE5FC-6289-E6DC-7A38-5A6E07383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53F12-6336-E14F-345F-86067C8F9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B3AC-8637-E487-FC5F-83561BA3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427-4013-4E73-86C8-C606AB53E5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3668-60B5-829E-8920-DCECA2BD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8F88-3D68-C393-BA8F-1164E7FB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196B-92C3-4D82-96B5-92B37DDC8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56E5-E6A9-D80A-F806-342D39A1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1EE0-F0CD-DF1C-CFD4-52B62401A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DFBD0-A113-E132-B513-11F4B5B7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427-4013-4E73-86C8-C606AB53E5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B7F9B-4BFA-CF4F-F86B-86208478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3DAE-9198-A16C-DE63-64AF43C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196B-92C3-4D82-96B5-92B37DDC8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F62E-3C70-BFEA-2E1C-AAC28636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716E-ECAC-4716-9AC8-6E354C79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12CC-C896-F8BD-A510-06C0C0BC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427-4013-4E73-86C8-C606AB53E5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0B799-4A0F-0691-5B97-B63C691F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03FD2-CBFF-EB52-92E9-068F9693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196B-92C3-4D82-96B5-92B37DDC8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F826-7977-C214-4460-6573F4AF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0BF8-4370-D202-2BAE-5F9517DD5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44020-DC54-38F4-C3B5-FF56902A9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076E6-7C00-5207-99F5-218833F7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427-4013-4E73-86C8-C606AB53E5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01EF7-BEA5-FFC7-AEB0-E7676D97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7696B-5230-2AD3-7F18-6C4ACCB2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196B-92C3-4D82-96B5-92B37DDC8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DBBE-CDC7-2A1E-3F7F-C67CF30B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196DB-7AB4-2720-4BA8-E94E3FFE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F400E-2038-8A7F-A201-1FBB657BC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D3981-2BB0-811F-474B-464CEE9AD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E010F-5788-BCBC-5886-4E849351B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1FB73-55E2-A1B7-051A-8DE723C8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427-4013-4E73-86C8-C606AB53E5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C0FA7-5DC0-EB5E-DD5A-13B698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8EA23-CE24-611D-C417-80283C27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196B-92C3-4D82-96B5-92B37DDC8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3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835F-610D-0233-4E56-99476229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3AE61-E892-D012-5DB3-236550C8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427-4013-4E73-86C8-C606AB53E5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5C4A-D88D-9710-882A-56C00AF9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9D06F-814B-7D33-D48F-7652DADD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196B-92C3-4D82-96B5-92B37DDC8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CE3BC-4F74-87A7-020F-3D1BD45E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427-4013-4E73-86C8-C606AB53E5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77243-7828-42BA-1150-A670C136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1A02A-2CBC-6045-0652-FF7C7099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196B-92C3-4D82-96B5-92B37DDC8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7122-CCC3-A8EC-AD02-DAC241D6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8D7E-92E9-B504-47F2-09818764B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858A6-219F-8698-C269-A6DBAEF05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4B0F9-8B67-8297-8A09-BE92A8D0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427-4013-4E73-86C8-C606AB53E5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223F9-0D60-0EC4-B087-15295EDC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5CDAC-960E-26C6-A7F6-283E7845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196B-92C3-4D82-96B5-92B37DDC8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172C-2E56-EC43-CEC0-76BABA94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86EDA-2532-CB3D-5970-5004AFB0B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F1CB5-5E8D-B049-FD1A-0D3BDFA8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DF46C-948C-0EF3-72C3-21B54B9E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427-4013-4E73-86C8-C606AB53E5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E78-3C2A-5D4F-96BF-6A264E9F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6F4F8-DF86-9160-5F85-6BEEA2A9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196B-92C3-4D82-96B5-92B37DDC8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48747-7158-3B3E-F084-AAF421B2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82DD3-79A5-6D76-61BC-8A2B97D49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4349-5372-6F54-3648-E5AB819E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52427-4013-4E73-86C8-C606AB53E5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9E04-F82A-0E49-02C2-4B8937E4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FC49-93DA-8575-BD3A-1A018DDCF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B196B-92C3-4D82-96B5-92B37DDC8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Yellow pencils on a red background">
            <a:extLst>
              <a:ext uri="{FF2B5EF4-FFF2-40B4-BE49-F238E27FC236}">
                <a16:creationId xmlns:a16="http://schemas.microsoft.com/office/drawing/2014/main" id="{DB4672F4-68F9-433D-BCAB-80C7E37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4682"/>
            <a:ext cx="12192000" cy="68581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5F5082-56CF-AB14-CD94-88F8C43F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0523" y="2743204"/>
            <a:ext cx="7665028" cy="76892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Century" panose="02040604050505020304" pitchFamily="18" charset="0"/>
              </a:rPr>
              <a:t>Introduction to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C7220-B132-BBC6-FBD0-82F3E5419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78" y="613063"/>
            <a:ext cx="1927167" cy="1901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5847E-D798-4711-90B1-73AC7A3C3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16" y="831274"/>
            <a:ext cx="2344686" cy="1444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CB83E5B-197D-778A-F4F2-22997EDEA638}"/>
              </a:ext>
            </a:extLst>
          </p:cNvPr>
          <p:cNvSpPr txBox="1">
            <a:spLocks/>
          </p:cNvSpPr>
          <p:nvPr/>
        </p:nvSpPr>
        <p:spPr>
          <a:xfrm>
            <a:off x="2358736" y="1168978"/>
            <a:ext cx="7086600" cy="768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Century" panose="02040604050505020304" pitchFamily="18" charset="0"/>
              </a:rPr>
              <a:t>Department of Applied Mathematics and Statistics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416DD3-4564-5887-E377-228CDB341FDE}"/>
              </a:ext>
            </a:extLst>
          </p:cNvPr>
          <p:cNvSpPr txBox="1">
            <a:spLocks/>
          </p:cNvSpPr>
          <p:nvPr/>
        </p:nvSpPr>
        <p:spPr>
          <a:xfrm>
            <a:off x="2358736" y="701384"/>
            <a:ext cx="7086600" cy="768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Century" panose="02040604050505020304" pitchFamily="18" charset="0"/>
              </a:rPr>
              <a:t>Institute of Technology of Cambodia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94B0FE-5906-4AD3-AE32-EF993E90EEF2}"/>
              </a:ext>
            </a:extLst>
          </p:cNvPr>
          <p:cNvSpPr txBox="1">
            <a:spLocks/>
          </p:cNvSpPr>
          <p:nvPr/>
        </p:nvSpPr>
        <p:spPr>
          <a:xfrm>
            <a:off x="2450523" y="3595262"/>
            <a:ext cx="7086600" cy="768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Century" panose="02040604050505020304" pitchFamily="18" charset="0"/>
              </a:rPr>
              <a:t>Prepared by: CHEA Makara </a:t>
            </a:r>
          </a:p>
        </p:txBody>
      </p:sp>
    </p:spTree>
    <p:extLst>
      <p:ext uri="{BB962C8B-B14F-4D97-AF65-F5344CB8AC3E}">
        <p14:creationId xmlns:p14="http://schemas.microsoft.com/office/powerpoint/2010/main" val="3682485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0AFA7-9A33-A066-02FE-87EAE5FD39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D8AC6-7030-E9D2-69F5-BD3414CA1718}"/>
              </a:ext>
            </a:extLst>
          </p:cNvPr>
          <p:cNvSpPr/>
          <p:nvPr/>
        </p:nvSpPr>
        <p:spPr>
          <a:xfrm>
            <a:off x="591670" y="1308847"/>
            <a:ext cx="2994211" cy="48947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What is Statistics?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E23A26-F046-1FDA-AC11-F7674823F714}"/>
              </a:ext>
            </a:extLst>
          </p:cNvPr>
          <p:cNvSpPr/>
          <p:nvPr/>
        </p:nvSpPr>
        <p:spPr>
          <a:xfrm>
            <a:off x="4509246" y="1308847"/>
            <a:ext cx="2994211" cy="48947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Descriptive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5442E-7D0B-4FC7-55DC-5C7019868F0C}"/>
              </a:ext>
            </a:extLst>
          </p:cNvPr>
          <p:cNvSpPr/>
          <p:nvPr/>
        </p:nvSpPr>
        <p:spPr>
          <a:xfrm>
            <a:off x="8530350" y="1308847"/>
            <a:ext cx="2994211" cy="48947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Inferential Statistics</a:t>
            </a:r>
          </a:p>
        </p:txBody>
      </p:sp>
      <p:sp>
        <p:nvSpPr>
          <p:cNvPr id="10" name="Free-form: Shape 9">
            <a:extLst>
              <a:ext uri="{FF2B5EF4-FFF2-40B4-BE49-F238E27FC236}">
                <a16:creationId xmlns:a16="http://schemas.microsoft.com/office/drawing/2014/main" id="{966CA334-C8EB-7620-DC66-F00966F5B787}"/>
              </a:ext>
            </a:extLst>
          </p:cNvPr>
          <p:cNvSpPr/>
          <p:nvPr/>
        </p:nvSpPr>
        <p:spPr>
          <a:xfrm>
            <a:off x="-12998244" y="0"/>
            <a:ext cx="25190244" cy="6858000"/>
          </a:xfrm>
          <a:custGeom>
            <a:avLst/>
            <a:gdLst>
              <a:gd name="connsiteX0" fmla="*/ 13530913 w 25190244"/>
              <a:gd name="connsiteY0" fmla="*/ 1308847 h 6858000"/>
              <a:gd name="connsiteX1" fmla="*/ 13530913 w 25190244"/>
              <a:gd name="connsiteY1" fmla="*/ 6203577 h 6858000"/>
              <a:gd name="connsiteX2" fmla="*/ 16727666 w 25190244"/>
              <a:gd name="connsiteY2" fmla="*/ 6203577 h 6858000"/>
              <a:gd name="connsiteX3" fmla="*/ 16727666 w 25190244"/>
              <a:gd name="connsiteY3" fmla="*/ 1308847 h 6858000"/>
              <a:gd name="connsiteX4" fmla="*/ 0 w 25190244"/>
              <a:gd name="connsiteY4" fmla="*/ 0 h 6858000"/>
              <a:gd name="connsiteX5" fmla="*/ 25190244 w 25190244"/>
              <a:gd name="connsiteY5" fmla="*/ 0 h 6858000"/>
              <a:gd name="connsiteX6" fmla="*/ 25190244 w 25190244"/>
              <a:gd name="connsiteY6" fmla="*/ 6858000 h 6858000"/>
              <a:gd name="connsiteX7" fmla="*/ 0 w 2519024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90244" h="6858000">
                <a:moveTo>
                  <a:pt x="13530913" y="1308847"/>
                </a:moveTo>
                <a:lnTo>
                  <a:pt x="13530913" y="6203577"/>
                </a:lnTo>
                <a:lnTo>
                  <a:pt x="16727666" y="6203577"/>
                </a:lnTo>
                <a:lnTo>
                  <a:pt x="16727666" y="1308847"/>
                </a:lnTo>
                <a:close/>
                <a:moveTo>
                  <a:pt x="0" y="0"/>
                </a:moveTo>
                <a:lnTo>
                  <a:pt x="25190244" y="0"/>
                </a:lnTo>
                <a:lnTo>
                  <a:pt x="25190244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00000">
                <a:schemeClr val="accent5">
                  <a:satMod val="110000"/>
                  <a:lumMod val="100000"/>
                  <a:shade val="100000"/>
                </a:schemeClr>
              </a:gs>
              <a:gs pos="0">
                <a:schemeClr val="accent5">
                  <a:lumMod val="99000"/>
                  <a:satMod val="120000"/>
                  <a:shade val="78000"/>
                  <a:alpha val="3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9E84E3-B30E-37EC-4748-01830215CEBF}"/>
              </a:ext>
            </a:extLst>
          </p:cNvPr>
          <p:cNvSpPr/>
          <p:nvPr/>
        </p:nvSpPr>
        <p:spPr>
          <a:xfrm>
            <a:off x="591671" y="255181"/>
            <a:ext cx="3150990" cy="85060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" panose="02040604050505020304" pitchFamily="18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81634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0AFA7-9A33-A066-02FE-87EAE5FD39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D8AC6-7030-E9D2-69F5-BD3414CA1718}"/>
              </a:ext>
            </a:extLst>
          </p:cNvPr>
          <p:cNvSpPr/>
          <p:nvPr/>
        </p:nvSpPr>
        <p:spPr>
          <a:xfrm>
            <a:off x="591670" y="1308847"/>
            <a:ext cx="2994211" cy="48947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What is Statistics?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E23A26-F046-1FDA-AC11-F7674823F714}"/>
              </a:ext>
            </a:extLst>
          </p:cNvPr>
          <p:cNvSpPr/>
          <p:nvPr/>
        </p:nvSpPr>
        <p:spPr>
          <a:xfrm>
            <a:off x="4598894" y="1308847"/>
            <a:ext cx="2994211" cy="48947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Descriptive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5442E-7D0B-4FC7-55DC-5C7019868F0C}"/>
              </a:ext>
            </a:extLst>
          </p:cNvPr>
          <p:cNvSpPr/>
          <p:nvPr/>
        </p:nvSpPr>
        <p:spPr>
          <a:xfrm>
            <a:off x="8530350" y="1308847"/>
            <a:ext cx="2994211" cy="48947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Inferential Statistics</a:t>
            </a:r>
          </a:p>
        </p:txBody>
      </p:sp>
      <p:sp>
        <p:nvSpPr>
          <p:cNvPr id="10" name="Free-form: Shape 9">
            <a:extLst>
              <a:ext uri="{FF2B5EF4-FFF2-40B4-BE49-F238E27FC236}">
                <a16:creationId xmlns:a16="http://schemas.microsoft.com/office/drawing/2014/main" id="{966CA334-C8EB-7620-DC66-F00966F5B787}"/>
              </a:ext>
            </a:extLst>
          </p:cNvPr>
          <p:cNvSpPr/>
          <p:nvPr/>
        </p:nvSpPr>
        <p:spPr>
          <a:xfrm>
            <a:off x="-9009241" y="0"/>
            <a:ext cx="25190244" cy="6858000"/>
          </a:xfrm>
          <a:custGeom>
            <a:avLst/>
            <a:gdLst>
              <a:gd name="connsiteX0" fmla="*/ 13530913 w 25190244"/>
              <a:gd name="connsiteY0" fmla="*/ 1308847 h 6858000"/>
              <a:gd name="connsiteX1" fmla="*/ 13530913 w 25190244"/>
              <a:gd name="connsiteY1" fmla="*/ 6203577 h 6858000"/>
              <a:gd name="connsiteX2" fmla="*/ 16727666 w 25190244"/>
              <a:gd name="connsiteY2" fmla="*/ 6203577 h 6858000"/>
              <a:gd name="connsiteX3" fmla="*/ 16727666 w 25190244"/>
              <a:gd name="connsiteY3" fmla="*/ 1308847 h 6858000"/>
              <a:gd name="connsiteX4" fmla="*/ 0 w 25190244"/>
              <a:gd name="connsiteY4" fmla="*/ 0 h 6858000"/>
              <a:gd name="connsiteX5" fmla="*/ 25190244 w 25190244"/>
              <a:gd name="connsiteY5" fmla="*/ 0 h 6858000"/>
              <a:gd name="connsiteX6" fmla="*/ 25190244 w 25190244"/>
              <a:gd name="connsiteY6" fmla="*/ 6858000 h 6858000"/>
              <a:gd name="connsiteX7" fmla="*/ 0 w 2519024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90244" h="6858000">
                <a:moveTo>
                  <a:pt x="13530913" y="1308847"/>
                </a:moveTo>
                <a:lnTo>
                  <a:pt x="13530913" y="6203577"/>
                </a:lnTo>
                <a:lnTo>
                  <a:pt x="16727666" y="6203577"/>
                </a:lnTo>
                <a:lnTo>
                  <a:pt x="16727666" y="1308847"/>
                </a:lnTo>
                <a:close/>
                <a:moveTo>
                  <a:pt x="0" y="0"/>
                </a:moveTo>
                <a:lnTo>
                  <a:pt x="25190244" y="0"/>
                </a:lnTo>
                <a:lnTo>
                  <a:pt x="25190244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00000">
                <a:schemeClr val="accent5">
                  <a:satMod val="110000"/>
                  <a:lumMod val="100000"/>
                  <a:shade val="100000"/>
                </a:schemeClr>
              </a:gs>
              <a:gs pos="0">
                <a:schemeClr val="accent5">
                  <a:lumMod val="99000"/>
                  <a:satMod val="120000"/>
                  <a:shade val="78000"/>
                  <a:alpha val="3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5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0AFA7-9A33-A066-02FE-87EAE5FD39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D8AC6-7030-E9D2-69F5-BD3414CA1718}"/>
              </a:ext>
            </a:extLst>
          </p:cNvPr>
          <p:cNvSpPr/>
          <p:nvPr/>
        </p:nvSpPr>
        <p:spPr>
          <a:xfrm>
            <a:off x="591670" y="1308847"/>
            <a:ext cx="2994211" cy="48947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What is Statistics?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E23A26-F046-1FDA-AC11-F7674823F714}"/>
              </a:ext>
            </a:extLst>
          </p:cNvPr>
          <p:cNvSpPr/>
          <p:nvPr/>
        </p:nvSpPr>
        <p:spPr>
          <a:xfrm>
            <a:off x="4509246" y="1308847"/>
            <a:ext cx="2994211" cy="48947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Descriptive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5442E-7D0B-4FC7-55DC-5C7019868F0C}"/>
              </a:ext>
            </a:extLst>
          </p:cNvPr>
          <p:cNvSpPr/>
          <p:nvPr/>
        </p:nvSpPr>
        <p:spPr>
          <a:xfrm>
            <a:off x="8530350" y="1308847"/>
            <a:ext cx="2994211" cy="48947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Inferential Statistics</a:t>
            </a:r>
          </a:p>
        </p:txBody>
      </p:sp>
      <p:sp>
        <p:nvSpPr>
          <p:cNvPr id="10" name="Free-form: Shape 9">
            <a:extLst>
              <a:ext uri="{FF2B5EF4-FFF2-40B4-BE49-F238E27FC236}">
                <a16:creationId xmlns:a16="http://schemas.microsoft.com/office/drawing/2014/main" id="{966CA334-C8EB-7620-DC66-F00966F5B787}"/>
              </a:ext>
            </a:extLst>
          </p:cNvPr>
          <p:cNvSpPr/>
          <p:nvPr/>
        </p:nvSpPr>
        <p:spPr>
          <a:xfrm>
            <a:off x="-5091665" y="0"/>
            <a:ext cx="25190244" cy="6858000"/>
          </a:xfrm>
          <a:custGeom>
            <a:avLst/>
            <a:gdLst>
              <a:gd name="connsiteX0" fmla="*/ 13530913 w 25190244"/>
              <a:gd name="connsiteY0" fmla="*/ 1308847 h 6858000"/>
              <a:gd name="connsiteX1" fmla="*/ 13530913 w 25190244"/>
              <a:gd name="connsiteY1" fmla="*/ 6203577 h 6858000"/>
              <a:gd name="connsiteX2" fmla="*/ 16727666 w 25190244"/>
              <a:gd name="connsiteY2" fmla="*/ 6203577 h 6858000"/>
              <a:gd name="connsiteX3" fmla="*/ 16727666 w 25190244"/>
              <a:gd name="connsiteY3" fmla="*/ 1308847 h 6858000"/>
              <a:gd name="connsiteX4" fmla="*/ 0 w 25190244"/>
              <a:gd name="connsiteY4" fmla="*/ 0 h 6858000"/>
              <a:gd name="connsiteX5" fmla="*/ 25190244 w 25190244"/>
              <a:gd name="connsiteY5" fmla="*/ 0 h 6858000"/>
              <a:gd name="connsiteX6" fmla="*/ 25190244 w 25190244"/>
              <a:gd name="connsiteY6" fmla="*/ 6858000 h 6858000"/>
              <a:gd name="connsiteX7" fmla="*/ 0 w 2519024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90244" h="6858000">
                <a:moveTo>
                  <a:pt x="13530913" y="1308847"/>
                </a:moveTo>
                <a:lnTo>
                  <a:pt x="13530913" y="6203577"/>
                </a:lnTo>
                <a:lnTo>
                  <a:pt x="16727666" y="6203577"/>
                </a:lnTo>
                <a:lnTo>
                  <a:pt x="16727666" y="1308847"/>
                </a:lnTo>
                <a:close/>
                <a:moveTo>
                  <a:pt x="0" y="0"/>
                </a:moveTo>
                <a:lnTo>
                  <a:pt x="25190244" y="0"/>
                </a:lnTo>
                <a:lnTo>
                  <a:pt x="25190244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00000">
                <a:schemeClr val="accent5">
                  <a:satMod val="110000"/>
                  <a:lumMod val="100000"/>
                  <a:shade val="100000"/>
                </a:schemeClr>
              </a:gs>
              <a:gs pos="0">
                <a:schemeClr val="accent5">
                  <a:lumMod val="99000"/>
                  <a:satMod val="120000"/>
                  <a:shade val="78000"/>
                  <a:alpha val="3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43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19F80F6-6B34-B90F-8250-2B60DB350B2C}"/>
              </a:ext>
            </a:extLst>
          </p:cNvPr>
          <p:cNvGrpSpPr/>
          <p:nvPr/>
        </p:nvGrpSpPr>
        <p:grpSpPr>
          <a:xfrm>
            <a:off x="-860722" y="213360"/>
            <a:ext cx="13052722" cy="23774400"/>
            <a:chOff x="-13601700" y="0"/>
            <a:chExt cx="13052722" cy="23774400"/>
          </a:xfrm>
        </p:grpSpPr>
        <p:pic>
          <p:nvPicPr>
            <p:cNvPr id="5" name="Picture 4" descr="Wooden heart on a wood floor">
              <a:extLst>
                <a:ext uri="{FF2B5EF4-FFF2-40B4-BE49-F238E27FC236}">
                  <a16:creationId xmlns:a16="http://schemas.microsoft.com/office/drawing/2014/main" id="{1CFFD846-D960-3119-1782-B5845502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01700" y="0"/>
              <a:ext cx="13052722" cy="23774400"/>
            </a:xfrm>
            <a:prstGeom prst="rect">
              <a:avLst/>
            </a:prstGeom>
          </p:spPr>
        </p:pic>
        <p:sp>
          <p:nvSpPr>
            <p:cNvPr id="14" name="Free-form: Shape 13">
              <a:extLst>
                <a:ext uri="{FF2B5EF4-FFF2-40B4-BE49-F238E27FC236}">
                  <a16:creationId xmlns:a16="http://schemas.microsoft.com/office/drawing/2014/main" id="{1D510B07-0A45-FEF9-62E6-435B9325EDB9}"/>
                </a:ext>
              </a:extLst>
            </p:cNvPr>
            <p:cNvSpPr/>
            <p:nvPr/>
          </p:nvSpPr>
          <p:spPr>
            <a:xfrm>
              <a:off x="-13171339" y="542916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126065" y="1388843"/>
                  </a:moveTo>
                  <a:lnTo>
                    <a:pt x="1001236" y="1402145"/>
                  </a:lnTo>
                  <a:lnTo>
                    <a:pt x="839571" y="1402145"/>
                  </a:lnTo>
                  <a:lnTo>
                    <a:pt x="839571" y="1424860"/>
                  </a:lnTo>
                  <a:lnTo>
                    <a:pt x="914878" y="1424860"/>
                  </a:lnTo>
                  <a:lnTo>
                    <a:pt x="916515" y="1960399"/>
                  </a:lnTo>
                  <a:lnTo>
                    <a:pt x="832818" y="1960399"/>
                  </a:lnTo>
                  <a:lnTo>
                    <a:pt x="832818" y="1983114"/>
                  </a:lnTo>
                  <a:lnTo>
                    <a:pt x="1201577" y="1983114"/>
                  </a:lnTo>
                  <a:lnTo>
                    <a:pt x="1201577" y="1960399"/>
                  </a:lnTo>
                  <a:lnTo>
                    <a:pt x="1126065" y="1960399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0" dirty="0">
                <a:latin typeface=".VnBodoni" panose="020B7200000000000000" pitchFamily="34" charset="0"/>
              </a:endParaRPr>
            </a:p>
          </p:txBody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772906FB-BF00-6F7B-8697-D5AEB9D6D585}"/>
                </a:ext>
              </a:extLst>
            </p:cNvPr>
            <p:cNvSpPr/>
            <p:nvPr/>
          </p:nvSpPr>
          <p:spPr>
            <a:xfrm>
              <a:off x="-13171339" y="8229592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767132" y="697897"/>
                  </a:moveTo>
                  <a:cubicBezTo>
                    <a:pt x="708469" y="697897"/>
                    <a:pt x="653694" y="708538"/>
                    <a:pt x="602807" y="729821"/>
                  </a:cubicBezTo>
                  <a:cubicBezTo>
                    <a:pt x="577159" y="741554"/>
                    <a:pt x="559015" y="756083"/>
                    <a:pt x="548373" y="773409"/>
                  </a:cubicBezTo>
                  <a:cubicBezTo>
                    <a:pt x="537732" y="791281"/>
                    <a:pt x="532412" y="813586"/>
                    <a:pt x="532412" y="840326"/>
                  </a:cubicBezTo>
                  <a:cubicBezTo>
                    <a:pt x="532412" y="867747"/>
                    <a:pt x="541893" y="890121"/>
                    <a:pt x="560856" y="907447"/>
                  </a:cubicBezTo>
                  <a:cubicBezTo>
                    <a:pt x="580502" y="923682"/>
                    <a:pt x="602876" y="931799"/>
                    <a:pt x="627978" y="931799"/>
                  </a:cubicBezTo>
                  <a:cubicBezTo>
                    <a:pt x="656491" y="931799"/>
                    <a:pt x="678251" y="923136"/>
                    <a:pt x="693258" y="905810"/>
                  </a:cubicBezTo>
                  <a:cubicBezTo>
                    <a:pt x="708401" y="888484"/>
                    <a:pt x="715973" y="870612"/>
                    <a:pt x="715973" y="852195"/>
                  </a:cubicBezTo>
                  <a:cubicBezTo>
                    <a:pt x="715973" y="829821"/>
                    <a:pt x="709561" y="809971"/>
                    <a:pt x="696736" y="792645"/>
                  </a:cubicBezTo>
                  <a:cubicBezTo>
                    <a:pt x="682139" y="773000"/>
                    <a:pt x="661198" y="763177"/>
                    <a:pt x="633912" y="763177"/>
                  </a:cubicBezTo>
                  <a:cubicBezTo>
                    <a:pt x="629956" y="760994"/>
                    <a:pt x="627978" y="758198"/>
                    <a:pt x="627978" y="754787"/>
                  </a:cubicBezTo>
                  <a:cubicBezTo>
                    <a:pt x="629615" y="747556"/>
                    <a:pt x="636300" y="741417"/>
                    <a:pt x="648032" y="736369"/>
                  </a:cubicBezTo>
                  <a:cubicBezTo>
                    <a:pt x="659765" y="730230"/>
                    <a:pt x="674294" y="727161"/>
                    <a:pt x="691621" y="727161"/>
                  </a:cubicBezTo>
                  <a:cubicBezTo>
                    <a:pt x="727910" y="727161"/>
                    <a:pt x="755059" y="740871"/>
                    <a:pt x="773067" y="768293"/>
                  </a:cubicBezTo>
                  <a:cubicBezTo>
                    <a:pt x="787528" y="791758"/>
                    <a:pt x="794758" y="820817"/>
                    <a:pt x="794758" y="855469"/>
                  </a:cubicBezTo>
                  <a:cubicBezTo>
                    <a:pt x="794758" y="879480"/>
                    <a:pt x="791143" y="903218"/>
                    <a:pt x="783913" y="926683"/>
                  </a:cubicBezTo>
                  <a:cubicBezTo>
                    <a:pt x="778865" y="941827"/>
                    <a:pt x="774090" y="953559"/>
                    <a:pt x="769588" y="961881"/>
                  </a:cubicBezTo>
                  <a:cubicBezTo>
                    <a:pt x="767405" y="966383"/>
                    <a:pt x="764608" y="970340"/>
                    <a:pt x="761198" y="973750"/>
                  </a:cubicBezTo>
                  <a:lnTo>
                    <a:pt x="727637" y="1007106"/>
                  </a:lnTo>
                  <a:cubicBezTo>
                    <a:pt x="721498" y="1013246"/>
                    <a:pt x="713721" y="1020544"/>
                    <a:pt x="704308" y="1029003"/>
                  </a:cubicBezTo>
                  <a:cubicBezTo>
                    <a:pt x="698715" y="1034050"/>
                    <a:pt x="689779" y="1041554"/>
                    <a:pt x="677500" y="1051513"/>
                  </a:cubicBezTo>
                  <a:cubicBezTo>
                    <a:pt x="635481" y="1088484"/>
                    <a:pt x="605809" y="1116179"/>
                    <a:pt x="588483" y="1134596"/>
                  </a:cubicBezTo>
                  <a:cubicBezTo>
                    <a:pt x="571157" y="1153014"/>
                    <a:pt x="556081" y="1176206"/>
                    <a:pt x="543257" y="1204173"/>
                  </a:cubicBezTo>
                  <a:cubicBezTo>
                    <a:pt x="529888" y="1232686"/>
                    <a:pt x="523203" y="1265906"/>
                    <a:pt x="523203" y="1303832"/>
                  </a:cubicBezTo>
                  <a:lnTo>
                    <a:pt x="549192" y="1303832"/>
                  </a:lnTo>
                  <a:cubicBezTo>
                    <a:pt x="556423" y="1279822"/>
                    <a:pt x="574840" y="1267816"/>
                    <a:pt x="604444" y="1267816"/>
                  </a:cubicBezTo>
                  <a:cubicBezTo>
                    <a:pt x="622316" y="1267816"/>
                    <a:pt x="653080" y="1273410"/>
                    <a:pt x="696736" y="1284596"/>
                  </a:cubicBezTo>
                  <a:lnTo>
                    <a:pt x="750352" y="1298102"/>
                  </a:lnTo>
                  <a:cubicBezTo>
                    <a:pt x="766041" y="1301922"/>
                    <a:pt x="777501" y="1303832"/>
                    <a:pt x="784731" y="1303832"/>
                  </a:cubicBezTo>
                  <a:cubicBezTo>
                    <a:pt x="813244" y="1303832"/>
                    <a:pt x="834731" y="1303014"/>
                    <a:pt x="849192" y="1301377"/>
                  </a:cubicBezTo>
                  <a:cubicBezTo>
                    <a:pt x="863790" y="1300285"/>
                    <a:pt x="875250" y="1298921"/>
                    <a:pt x="883572" y="1297284"/>
                  </a:cubicBezTo>
                  <a:cubicBezTo>
                    <a:pt x="891484" y="1296056"/>
                    <a:pt x="899056" y="1294351"/>
                    <a:pt x="906287" y="1292168"/>
                  </a:cubicBezTo>
                  <a:cubicBezTo>
                    <a:pt x="944759" y="1278798"/>
                    <a:pt x="974363" y="1256424"/>
                    <a:pt x="995100" y="1225046"/>
                  </a:cubicBezTo>
                  <a:cubicBezTo>
                    <a:pt x="1019656" y="1190394"/>
                    <a:pt x="1031935" y="1146806"/>
                    <a:pt x="1031935" y="1094282"/>
                  </a:cubicBezTo>
                  <a:lnTo>
                    <a:pt x="1007583" y="1094282"/>
                  </a:lnTo>
                  <a:cubicBezTo>
                    <a:pt x="1001443" y="1111063"/>
                    <a:pt x="994759" y="1121977"/>
                    <a:pt x="987528" y="1127025"/>
                  </a:cubicBezTo>
                  <a:cubicBezTo>
                    <a:pt x="980297" y="1132072"/>
                    <a:pt x="973067" y="1135142"/>
                    <a:pt x="965836" y="1136233"/>
                  </a:cubicBezTo>
                  <a:cubicBezTo>
                    <a:pt x="958469" y="1137870"/>
                    <a:pt x="951443" y="1139030"/>
                    <a:pt x="944759" y="1139712"/>
                  </a:cubicBezTo>
                  <a:lnTo>
                    <a:pt x="876819" y="1133778"/>
                  </a:lnTo>
                  <a:cubicBezTo>
                    <a:pt x="843940" y="1130367"/>
                    <a:pt x="820747" y="1128662"/>
                    <a:pt x="807241" y="1128662"/>
                  </a:cubicBezTo>
                  <a:cubicBezTo>
                    <a:pt x="789915" y="1128662"/>
                    <a:pt x="774295" y="1129821"/>
                    <a:pt x="760379" y="1132141"/>
                  </a:cubicBezTo>
                  <a:cubicBezTo>
                    <a:pt x="746464" y="1134323"/>
                    <a:pt x="731934" y="1137393"/>
                    <a:pt x="716791" y="1141349"/>
                  </a:cubicBezTo>
                  <a:cubicBezTo>
                    <a:pt x="701102" y="1145715"/>
                    <a:pt x="683503" y="1151308"/>
                    <a:pt x="663994" y="1158130"/>
                  </a:cubicBezTo>
                  <a:cubicBezTo>
                    <a:pt x="643940" y="1164815"/>
                    <a:pt x="628592" y="1170067"/>
                    <a:pt x="617951" y="1173887"/>
                  </a:cubicBezTo>
                  <a:lnTo>
                    <a:pt x="609560" y="1177366"/>
                  </a:lnTo>
                  <a:lnTo>
                    <a:pt x="604444" y="1172250"/>
                  </a:lnTo>
                  <a:cubicBezTo>
                    <a:pt x="606764" y="1158334"/>
                    <a:pt x="623544" y="1139098"/>
                    <a:pt x="654786" y="1114542"/>
                  </a:cubicBezTo>
                  <a:cubicBezTo>
                    <a:pt x="685481" y="1089849"/>
                    <a:pt x="720679" y="1073341"/>
                    <a:pt x="760379" y="1065019"/>
                  </a:cubicBezTo>
                  <a:lnTo>
                    <a:pt x="843462" y="1040667"/>
                  </a:lnTo>
                  <a:lnTo>
                    <a:pt x="927160" y="1010585"/>
                  </a:lnTo>
                  <a:cubicBezTo>
                    <a:pt x="986914" y="986574"/>
                    <a:pt x="1016791" y="940735"/>
                    <a:pt x="1016791" y="873068"/>
                  </a:cubicBezTo>
                  <a:cubicBezTo>
                    <a:pt x="1016791" y="816042"/>
                    <a:pt x="990870" y="772454"/>
                    <a:pt x="939029" y="742304"/>
                  </a:cubicBezTo>
                  <a:cubicBezTo>
                    <a:pt x="886505" y="712700"/>
                    <a:pt x="829206" y="697897"/>
                    <a:pt x="767132" y="697897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0" dirty="0">
                <a:latin typeface=".VnBodoni" panose="020B7200000000000000" pitchFamily="34" charset="0"/>
              </a:endParaRPr>
            </a:p>
          </p:txBody>
        </p:sp>
        <p:sp>
          <p:nvSpPr>
            <p:cNvPr id="16" name="Free-form: Shape 15">
              <a:extLst>
                <a:ext uri="{FF2B5EF4-FFF2-40B4-BE49-F238E27FC236}">
                  <a16:creationId xmlns:a16="http://schemas.microsoft.com/office/drawing/2014/main" id="{29F70808-C11E-EA6B-062B-008B9BBD668B}"/>
                </a:ext>
              </a:extLst>
            </p:cNvPr>
            <p:cNvSpPr/>
            <p:nvPr/>
          </p:nvSpPr>
          <p:spPr>
            <a:xfrm>
              <a:off x="-13171339" y="15916268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855407" y="864960"/>
                  </a:moveTo>
                  <a:cubicBezTo>
                    <a:pt x="847494" y="865504"/>
                    <a:pt x="836035" y="866870"/>
                    <a:pt x="821028" y="869052"/>
                  </a:cubicBezTo>
                  <a:cubicBezTo>
                    <a:pt x="805339" y="871916"/>
                    <a:pt x="789650" y="875600"/>
                    <a:pt x="773961" y="880102"/>
                  </a:cubicBezTo>
                  <a:cubicBezTo>
                    <a:pt x="741628" y="890062"/>
                    <a:pt x="715639" y="904864"/>
                    <a:pt x="695993" y="924510"/>
                  </a:cubicBezTo>
                  <a:cubicBezTo>
                    <a:pt x="671983" y="946884"/>
                    <a:pt x="659977" y="972872"/>
                    <a:pt x="659977" y="1002476"/>
                  </a:cubicBezTo>
                  <a:cubicBezTo>
                    <a:pt x="659977" y="1025942"/>
                    <a:pt x="668640" y="1045178"/>
                    <a:pt x="685966" y="1060184"/>
                  </a:cubicBezTo>
                  <a:cubicBezTo>
                    <a:pt x="703292" y="1075874"/>
                    <a:pt x="718708" y="1084536"/>
                    <a:pt x="732214" y="1086174"/>
                  </a:cubicBezTo>
                  <a:lnTo>
                    <a:pt x="747972" y="1087810"/>
                  </a:lnTo>
                  <a:cubicBezTo>
                    <a:pt x="754793" y="1087810"/>
                    <a:pt x="760659" y="1087266"/>
                    <a:pt x="765571" y="1086174"/>
                  </a:cubicBezTo>
                  <a:cubicBezTo>
                    <a:pt x="770618" y="1085082"/>
                    <a:pt x="776212" y="1083718"/>
                    <a:pt x="782351" y="1082080"/>
                  </a:cubicBezTo>
                  <a:cubicBezTo>
                    <a:pt x="794629" y="1076488"/>
                    <a:pt x="804179" y="1070894"/>
                    <a:pt x="811000" y="1065300"/>
                  </a:cubicBezTo>
                  <a:cubicBezTo>
                    <a:pt x="827099" y="1050704"/>
                    <a:pt x="835148" y="1031398"/>
                    <a:pt x="835148" y="1007388"/>
                  </a:cubicBezTo>
                  <a:cubicBezTo>
                    <a:pt x="835148" y="990608"/>
                    <a:pt x="830441" y="974440"/>
                    <a:pt x="821028" y="958888"/>
                  </a:cubicBezTo>
                  <a:cubicBezTo>
                    <a:pt x="810932" y="943200"/>
                    <a:pt x="796130" y="932012"/>
                    <a:pt x="776621" y="925328"/>
                  </a:cubicBezTo>
                  <a:lnTo>
                    <a:pt x="768231" y="918574"/>
                  </a:lnTo>
                  <a:cubicBezTo>
                    <a:pt x="768777" y="911344"/>
                    <a:pt x="775461" y="905204"/>
                    <a:pt x="788285" y="900158"/>
                  </a:cubicBezTo>
                  <a:cubicBezTo>
                    <a:pt x="800018" y="894018"/>
                    <a:pt x="814547" y="890948"/>
                    <a:pt x="831873" y="890948"/>
                  </a:cubicBezTo>
                  <a:cubicBezTo>
                    <a:pt x="855884" y="890948"/>
                    <a:pt x="873756" y="898180"/>
                    <a:pt x="885489" y="912640"/>
                  </a:cubicBezTo>
                  <a:cubicBezTo>
                    <a:pt x="903361" y="933922"/>
                    <a:pt x="912297" y="970826"/>
                    <a:pt x="912297" y="1023350"/>
                  </a:cubicBezTo>
                  <a:lnTo>
                    <a:pt x="912297" y="1056910"/>
                  </a:lnTo>
                  <a:cubicBezTo>
                    <a:pt x="912297" y="1079284"/>
                    <a:pt x="909500" y="1098862"/>
                    <a:pt x="903906" y="1115642"/>
                  </a:cubicBezTo>
                  <a:cubicBezTo>
                    <a:pt x="897221" y="1129558"/>
                    <a:pt x="888558" y="1139038"/>
                    <a:pt x="877917" y="1144086"/>
                  </a:cubicBezTo>
                  <a:cubicBezTo>
                    <a:pt x="866730" y="1149134"/>
                    <a:pt x="852474" y="1151658"/>
                    <a:pt x="835148" y="1151658"/>
                  </a:cubicBezTo>
                  <a:cubicBezTo>
                    <a:pt x="832965" y="1150566"/>
                    <a:pt x="826280" y="1150020"/>
                    <a:pt x="815093" y="1150020"/>
                  </a:cubicBezTo>
                  <a:cubicBezTo>
                    <a:pt x="806225" y="1150020"/>
                    <a:pt x="800905" y="1154182"/>
                    <a:pt x="799131" y="1162504"/>
                  </a:cubicBezTo>
                  <a:cubicBezTo>
                    <a:pt x="801451" y="1170280"/>
                    <a:pt x="805953" y="1174168"/>
                    <a:pt x="812637" y="1174168"/>
                  </a:cubicBezTo>
                  <a:lnTo>
                    <a:pt x="828599" y="1174168"/>
                  </a:lnTo>
                  <a:cubicBezTo>
                    <a:pt x="865434" y="1174168"/>
                    <a:pt x="888286" y="1180308"/>
                    <a:pt x="897153" y="1192586"/>
                  </a:cubicBezTo>
                  <a:cubicBezTo>
                    <a:pt x="909568" y="1205546"/>
                    <a:pt x="915775" y="1237128"/>
                    <a:pt x="915775" y="1287334"/>
                  </a:cubicBezTo>
                  <a:cubicBezTo>
                    <a:pt x="915775" y="1349408"/>
                    <a:pt x="906226" y="1394154"/>
                    <a:pt x="887126" y="1421576"/>
                  </a:cubicBezTo>
                  <a:cubicBezTo>
                    <a:pt x="882078" y="1428808"/>
                    <a:pt x="872017" y="1435764"/>
                    <a:pt x="856942" y="1442450"/>
                  </a:cubicBezTo>
                  <a:cubicBezTo>
                    <a:pt x="841867" y="1449134"/>
                    <a:pt x="827644" y="1452476"/>
                    <a:pt x="814275" y="1452476"/>
                  </a:cubicBezTo>
                  <a:cubicBezTo>
                    <a:pt x="788627" y="1449202"/>
                    <a:pt x="772733" y="1441700"/>
                    <a:pt x="766594" y="1429966"/>
                  </a:cubicBezTo>
                  <a:cubicBezTo>
                    <a:pt x="767139" y="1426010"/>
                    <a:pt x="773824" y="1419872"/>
                    <a:pt x="786648" y="1411550"/>
                  </a:cubicBezTo>
                  <a:cubicBezTo>
                    <a:pt x="801655" y="1400908"/>
                    <a:pt x="813115" y="1389722"/>
                    <a:pt x="821028" y="1377988"/>
                  </a:cubicBezTo>
                  <a:cubicBezTo>
                    <a:pt x="828258" y="1366256"/>
                    <a:pt x="831873" y="1348656"/>
                    <a:pt x="831873" y="1325192"/>
                  </a:cubicBezTo>
                  <a:cubicBezTo>
                    <a:pt x="831873" y="1315096"/>
                    <a:pt x="829623" y="1305000"/>
                    <a:pt x="825120" y="1294906"/>
                  </a:cubicBezTo>
                  <a:cubicBezTo>
                    <a:pt x="820618" y="1284810"/>
                    <a:pt x="815298" y="1276146"/>
                    <a:pt x="809159" y="1268916"/>
                  </a:cubicBezTo>
                  <a:cubicBezTo>
                    <a:pt x="793060" y="1250498"/>
                    <a:pt x="772665" y="1241290"/>
                    <a:pt x="747972" y="1241290"/>
                  </a:cubicBezTo>
                  <a:cubicBezTo>
                    <a:pt x="738558" y="1241290"/>
                    <a:pt x="730475" y="1241836"/>
                    <a:pt x="723722" y="1242926"/>
                  </a:cubicBezTo>
                  <a:cubicBezTo>
                    <a:pt x="716969" y="1244018"/>
                    <a:pt x="708886" y="1245996"/>
                    <a:pt x="699472" y="1248862"/>
                  </a:cubicBezTo>
                  <a:cubicBezTo>
                    <a:pt x="689922" y="1252136"/>
                    <a:pt x="680987" y="1258002"/>
                    <a:pt x="672665" y="1266460"/>
                  </a:cubicBezTo>
                  <a:cubicBezTo>
                    <a:pt x="653019" y="1284332"/>
                    <a:pt x="643197" y="1307798"/>
                    <a:pt x="643197" y="1336856"/>
                  </a:cubicBezTo>
                  <a:cubicBezTo>
                    <a:pt x="644970" y="1353090"/>
                    <a:pt x="648381" y="1367074"/>
                    <a:pt x="653429" y="1378808"/>
                  </a:cubicBezTo>
                  <a:cubicBezTo>
                    <a:pt x="666798" y="1406774"/>
                    <a:pt x="686307" y="1427442"/>
                    <a:pt x="711955" y="1440812"/>
                  </a:cubicBezTo>
                  <a:cubicBezTo>
                    <a:pt x="737194" y="1454182"/>
                    <a:pt x="763456" y="1462572"/>
                    <a:pt x="790741" y="1465984"/>
                  </a:cubicBezTo>
                  <a:cubicBezTo>
                    <a:pt x="818163" y="1469258"/>
                    <a:pt x="850905" y="1470894"/>
                    <a:pt x="888968" y="1470894"/>
                  </a:cubicBezTo>
                  <a:cubicBezTo>
                    <a:pt x="951996" y="1470894"/>
                    <a:pt x="1003361" y="1461686"/>
                    <a:pt x="1043061" y="1443268"/>
                  </a:cubicBezTo>
                  <a:cubicBezTo>
                    <a:pt x="1082215" y="1425396"/>
                    <a:pt x="1108477" y="1404456"/>
                    <a:pt x="1121847" y="1380444"/>
                  </a:cubicBezTo>
                  <a:cubicBezTo>
                    <a:pt x="1130305" y="1367074"/>
                    <a:pt x="1135353" y="1354524"/>
                    <a:pt x="1136990" y="1342790"/>
                  </a:cubicBezTo>
                  <a:cubicBezTo>
                    <a:pt x="1139718" y="1332150"/>
                    <a:pt x="1141083" y="1317620"/>
                    <a:pt x="1141083" y="1299202"/>
                  </a:cubicBezTo>
                  <a:cubicBezTo>
                    <a:pt x="1132761" y="1227034"/>
                    <a:pt x="1081669" y="1182558"/>
                    <a:pt x="987808" y="1165778"/>
                  </a:cubicBezTo>
                  <a:cubicBezTo>
                    <a:pt x="974984" y="1164142"/>
                    <a:pt x="967685" y="1161686"/>
                    <a:pt x="965912" y="1158412"/>
                  </a:cubicBezTo>
                  <a:cubicBezTo>
                    <a:pt x="968231" y="1155546"/>
                    <a:pt x="971301" y="1153296"/>
                    <a:pt x="975121" y="1151658"/>
                  </a:cubicBezTo>
                  <a:lnTo>
                    <a:pt x="987808" y="1148180"/>
                  </a:lnTo>
                  <a:cubicBezTo>
                    <a:pt x="1027508" y="1140402"/>
                    <a:pt x="1060182" y="1125056"/>
                    <a:pt x="1085830" y="1102136"/>
                  </a:cubicBezTo>
                  <a:cubicBezTo>
                    <a:pt x="1110932" y="1079216"/>
                    <a:pt x="1123484" y="1052682"/>
                    <a:pt x="1123484" y="1022532"/>
                  </a:cubicBezTo>
                  <a:cubicBezTo>
                    <a:pt x="1123484" y="985150"/>
                    <a:pt x="1110114" y="954386"/>
                    <a:pt x="1083374" y="930240"/>
                  </a:cubicBezTo>
                  <a:cubicBezTo>
                    <a:pt x="1055953" y="906774"/>
                    <a:pt x="1022665" y="890062"/>
                    <a:pt x="983511" y="880102"/>
                  </a:cubicBezTo>
                  <a:cubicBezTo>
                    <a:pt x="970687" y="875600"/>
                    <a:pt x="961205" y="872804"/>
                    <a:pt x="955066" y="871712"/>
                  </a:cubicBezTo>
                  <a:cubicBezTo>
                    <a:pt x="948927" y="870620"/>
                    <a:pt x="941696" y="869462"/>
                    <a:pt x="933374" y="868234"/>
                  </a:cubicBezTo>
                  <a:cubicBezTo>
                    <a:pt x="924370" y="867688"/>
                    <a:pt x="915093" y="866596"/>
                    <a:pt x="905543" y="864960"/>
                  </a:cubicBezTo>
                  <a:cubicBezTo>
                    <a:pt x="894493" y="864960"/>
                    <a:pt x="883647" y="864960"/>
                    <a:pt x="873006" y="864960"/>
                  </a:cubicBezTo>
                  <a:cubicBezTo>
                    <a:pt x="868504" y="864960"/>
                    <a:pt x="862638" y="864960"/>
                    <a:pt x="855407" y="864960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0" dirty="0">
                <a:latin typeface=".VnBodoni" panose="020B7200000000000000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A169883-FBA0-45FB-5557-DE9FE353F538}"/>
                </a:ext>
              </a:extLst>
            </p:cNvPr>
            <p:cNvSpPr/>
            <p:nvPr/>
          </p:nvSpPr>
          <p:spPr>
            <a:xfrm>
              <a:off x="-11369872" y="827590"/>
              <a:ext cx="9610520" cy="6030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4000" dirty="0">
                  <a:solidFill>
                    <a:schemeClr val="tx1"/>
                  </a:solidFill>
                  <a:latin typeface="Century" panose="02040604050505020304" pitchFamily="18" charset="0"/>
                </a:rPr>
                <a:t>What is Statistics ?</a:t>
              </a: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entury" panose="02040604050505020304" pitchFamily="18" charset="0"/>
                </a:rPr>
                <a:t>Statistics is the science of conducting studies to collect, organize, summarize, analyze, and draw conclusions from data. </a:t>
              </a:r>
            </a:p>
            <a:p>
              <a:r>
                <a:rPr lang="en-US" sz="3200" dirty="0">
                  <a:solidFill>
                    <a:schemeClr val="tx1"/>
                  </a:solidFill>
                  <a:latin typeface="Century" panose="02040604050505020304" pitchFamily="18" charset="0"/>
                </a:rPr>
                <a:t>There are two types of  Statistics: Descriptive Statistics and Inferential Statistics.</a:t>
              </a: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671C0C-D1EF-FA60-1681-41998AA66153}"/>
                </a:ext>
              </a:extLst>
            </p:cNvPr>
            <p:cNvSpPr/>
            <p:nvPr/>
          </p:nvSpPr>
          <p:spPr>
            <a:xfrm>
              <a:off x="-11369872" y="8643387"/>
              <a:ext cx="9610520" cy="6030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4000" dirty="0">
                  <a:solidFill>
                    <a:schemeClr val="tx1"/>
                  </a:solidFill>
                  <a:latin typeface="Century" panose="02040604050505020304" pitchFamily="18" charset="0"/>
                </a:rPr>
                <a:t>Descriptive Statistics</a:t>
              </a: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entury" panose="02040604050505020304" pitchFamily="18" charset="0"/>
                </a:rPr>
                <a:t>Descriptive statistics consists of the collection, organization, summarization, and presentation of data.</a:t>
              </a: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3E90A4-5E78-7C05-6DF2-7CC3AB4142C1}"/>
                </a:ext>
              </a:extLst>
            </p:cNvPr>
            <p:cNvSpPr/>
            <p:nvPr/>
          </p:nvSpPr>
          <p:spPr>
            <a:xfrm>
              <a:off x="-11369872" y="16330063"/>
              <a:ext cx="9610520" cy="6030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4000" dirty="0">
                  <a:solidFill>
                    <a:schemeClr val="tx1"/>
                  </a:solidFill>
                  <a:latin typeface="Century" panose="02040604050505020304" pitchFamily="18" charset="0"/>
                </a:rPr>
                <a:t>Inferential Statistics</a:t>
              </a: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entury" panose="02040604050505020304" pitchFamily="18" charset="0"/>
                </a:rPr>
                <a:t>Inferential statistics consists of generalizing from samples to populations, performing estimations and hypothesis tests, determining relationships among variables, and making predictions.</a:t>
              </a:r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202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19F80F6-6B34-B90F-8250-2B60DB350B2C}"/>
              </a:ext>
            </a:extLst>
          </p:cNvPr>
          <p:cNvGrpSpPr/>
          <p:nvPr/>
        </p:nvGrpSpPr>
        <p:grpSpPr>
          <a:xfrm>
            <a:off x="-860722" y="-8153400"/>
            <a:ext cx="13052722" cy="23774400"/>
            <a:chOff x="-13601700" y="0"/>
            <a:chExt cx="13052722" cy="23774400"/>
          </a:xfrm>
        </p:grpSpPr>
        <p:pic>
          <p:nvPicPr>
            <p:cNvPr id="5" name="Picture 4" descr="Wooden heart on a wood floor">
              <a:extLst>
                <a:ext uri="{FF2B5EF4-FFF2-40B4-BE49-F238E27FC236}">
                  <a16:creationId xmlns:a16="http://schemas.microsoft.com/office/drawing/2014/main" id="{1CFFD846-D960-3119-1782-B5845502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01700" y="0"/>
              <a:ext cx="13052722" cy="23774400"/>
            </a:xfrm>
            <a:prstGeom prst="rect">
              <a:avLst/>
            </a:prstGeom>
          </p:spPr>
        </p:pic>
        <p:sp>
          <p:nvSpPr>
            <p:cNvPr id="14" name="Free-form: Shape 13">
              <a:extLst>
                <a:ext uri="{FF2B5EF4-FFF2-40B4-BE49-F238E27FC236}">
                  <a16:creationId xmlns:a16="http://schemas.microsoft.com/office/drawing/2014/main" id="{1D510B07-0A45-FEF9-62E6-435B9325EDB9}"/>
                </a:ext>
              </a:extLst>
            </p:cNvPr>
            <p:cNvSpPr/>
            <p:nvPr/>
          </p:nvSpPr>
          <p:spPr>
            <a:xfrm>
              <a:off x="-13171339" y="542916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126065" y="1388843"/>
                  </a:moveTo>
                  <a:lnTo>
                    <a:pt x="1001236" y="1402145"/>
                  </a:lnTo>
                  <a:lnTo>
                    <a:pt x="839571" y="1402145"/>
                  </a:lnTo>
                  <a:lnTo>
                    <a:pt x="839571" y="1424860"/>
                  </a:lnTo>
                  <a:lnTo>
                    <a:pt x="914878" y="1424860"/>
                  </a:lnTo>
                  <a:lnTo>
                    <a:pt x="916515" y="1960399"/>
                  </a:lnTo>
                  <a:lnTo>
                    <a:pt x="832818" y="1960399"/>
                  </a:lnTo>
                  <a:lnTo>
                    <a:pt x="832818" y="1983114"/>
                  </a:lnTo>
                  <a:lnTo>
                    <a:pt x="1201577" y="1983114"/>
                  </a:lnTo>
                  <a:lnTo>
                    <a:pt x="1201577" y="1960399"/>
                  </a:lnTo>
                  <a:lnTo>
                    <a:pt x="1126065" y="1960399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0" dirty="0">
                <a:latin typeface=".VnBodoni" panose="020B7200000000000000" pitchFamily="34" charset="0"/>
              </a:endParaRPr>
            </a:p>
          </p:txBody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772906FB-BF00-6F7B-8697-D5AEB9D6D585}"/>
                </a:ext>
              </a:extLst>
            </p:cNvPr>
            <p:cNvSpPr/>
            <p:nvPr/>
          </p:nvSpPr>
          <p:spPr>
            <a:xfrm>
              <a:off x="-13171339" y="8229592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767132" y="697897"/>
                  </a:moveTo>
                  <a:cubicBezTo>
                    <a:pt x="708469" y="697897"/>
                    <a:pt x="653694" y="708538"/>
                    <a:pt x="602807" y="729821"/>
                  </a:cubicBezTo>
                  <a:cubicBezTo>
                    <a:pt x="577159" y="741554"/>
                    <a:pt x="559015" y="756083"/>
                    <a:pt x="548373" y="773409"/>
                  </a:cubicBezTo>
                  <a:cubicBezTo>
                    <a:pt x="537732" y="791281"/>
                    <a:pt x="532412" y="813586"/>
                    <a:pt x="532412" y="840326"/>
                  </a:cubicBezTo>
                  <a:cubicBezTo>
                    <a:pt x="532412" y="867747"/>
                    <a:pt x="541893" y="890121"/>
                    <a:pt x="560856" y="907447"/>
                  </a:cubicBezTo>
                  <a:cubicBezTo>
                    <a:pt x="580502" y="923682"/>
                    <a:pt x="602876" y="931799"/>
                    <a:pt x="627978" y="931799"/>
                  </a:cubicBezTo>
                  <a:cubicBezTo>
                    <a:pt x="656491" y="931799"/>
                    <a:pt x="678251" y="923136"/>
                    <a:pt x="693258" y="905810"/>
                  </a:cubicBezTo>
                  <a:cubicBezTo>
                    <a:pt x="708401" y="888484"/>
                    <a:pt x="715973" y="870612"/>
                    <a:pt x="715973" y="852195"/>
                  </a:cubicBezTo>
                  <a:cubicBezTo>
                    <a:pt x="715973" y="829821"/>
                    <a:pt x="709561" y="809971"/>
                    <a:pt x="696736" y="792645"/>
                  </a:cubicBezTo>
                  <a:cubicBezTo>
                    <a:pt x="682139" y="773000"/>
                    <a:pt x="661198" y="763177"/>
                    <a:pt x="633912" y="763177"/>
                  </a:cubicBezTo>
                  <a:cubicBezTo>
                    <a:pt x="629956" y="760994"/>
                    <a:pt x="627978" y="758198"/>
                    <a:pt x="627978" y="754787"/>
                  </a:cubicBezTo>
                  <a:cubicBezTo>
                    <a:pt x="629615" y="747556"/>
                    <a:pt x="636300" y="741417"/>
                    <a:pt x="648032" y="736369"/>
                  </a:cubicBezTo>
                  <a:cubicBezTo>
                    <a:pt x="659765" y="730230"/>
                    <a:pt x="674294" y="727161"/>
                    <a:pt x="691621" y="727161"/>
                  </a:cubicBezTo>
                  <a:cubicBezTo>
                    <a:pt x="727910" y="727161"/>
                    <a:pt x="755059" y="740871"/>
                    <a:pt x="773067" y="768293"/>
                  </a:cubicBezTo>
                  <a:cubicBezTo>
                    <a:pt x="787528" y="791758"/>
                    <a:pt x="794758" y="820817"/>
                    <a:pt x="794758" y="855469"/>
                  </a:cubicBezTo>
                  <a:cubicBezTo>
                    <a:pt x="794758" y="879480"/>
                    <a:pt x="791143" y="903218"/>
                    <a:pt x="783913" y="926683"/>
                  </a:cubicBezTo>
                  <a:cubicBezTo>
                    <a:pt x="778865" y="941827"/>
                    <a:pt x="774090" y="953559"/>
                    <a:pt x="769588" y="961881"/>
                  </a:cubicBezTo>
                  <a:cubicBezTo>
                    <a:pt x="767405" y="966383"/>
                    <a:pt x="764608" y="970340"/>
                    <a:pt x="761198" y="973750"/>
                  </a:cubicBezTo>
                  <a:lnTo>
                    <a:pt x="727637" y="1007106"/>
                  </a:lnTo>
                  <a:cubicBezTo>
                    <a:pt x="721498" y="1013246"/>
                    <a:pt x="713721" y="1020544"/>
                    <a:pt x="704308" y="1029003"/>
                  </a:cubicBezTo>
                  <a:cubicBezTo>
                    <a:pt x="698715" y="1034050"/>
                    <a:pt x="689779" y="1041554"/>
                    <a:pt x="677500" y="1051513"/>
                  </a:cubicBezTo>
                  <a:cubicBezTo>
                    <a:pt x="635481" y="1088484"/>
                    <a:pt x="605809" y="1116179"/>
                    <a:pt x="588483" y="1134596"/>
                  </a:cubicBezTo>
                  <a:cubicBezTo>
                    <a:pt x="571157" y="1153014"/>
                    <a:pt x="556081" y="1176206"/>
                    <a:pt x="543257" y="1204173"/>
                  </a:cubicBezTo>
                  <a:cubicBezTo>
                    <a:pt x="529888" y="1232686"/>
                    <a:pt x="523203" y="1265906"/>
                    <a:pt x="523203" y="1303832"/>
                  </a:cubicBezTo>
                  <a:lnTo>
                    <a:pt x="549192" y="1303832"/>
                  </a:lnTo>
                  <a:cubicBezTo>
                    <a:pt x="556423" y="1279822"/>
                    <a:pt x="574840" y="1267816"/>
                    <a:pt x="604444" y="1267816"/>
                  </a:cubicBezTo>
                  <a:cubicBezTo>
                    <a:pt x="622316" y="1267816"/>
                    <a:pt x="653080" y="1273410"/>
                    <a:pt x="696736" y="1284596"/>
                  </a:cubicBezTo>
                  <a:lnTo>
                    <a:pt x="750352" y="1298102"/>
                  </a:lnTo>
                  <a:cubicBezTo>
                    <a:pt x="766041" y="1301922"/>
                    <a:pt x="777501" y="1303832"/>
                    <a:pt x="784731" y="1303832"/>
                  </a:cubicBezTo>
                  <a:cubicBezTo>
                    <a:pt x="813244" y="1303832"/>
                    <a:pt x="834731" y="1303014"/>
                    <a:pt x="849192" y="1301377"/>
                  </a:cubicBezTo>
                  <a:cubicBezTo>
                    <a:pt x="863790" y="1300285"/>
                    <a:pt x="875250" y="1298921"/>
                    <a:pt x="883572" y="1297284"/>
                  </a:cubicBezTo>
                  <a:cubicBezTo>
                    <a:pt x="891484" y="1296056"/>
                    <a:pt x="899056" y="1294351"/>
                    <a:pt x="906287" y="1292168"/>
                  </a:cubicBezTo>
                  <a:cubicBezTo>
                    <a:pt x="944759" y="1278798"/>
                    <a:pt x="974363" y="1256424"/>
                    <a:pt x="995100" y="1225046"/>
                  </a:cubicBezTo>
                  <a:cubicBezTo>
                    <a:pt x="1019656" y="1190394"/>
                    <a:pt x="1031935" y="1146806"/>
                    <a:pt x="1031935" y="1094282"/>
                  </a:cubicBezTo>
                  <a:lnTo>
                    <a:pt x="1007583" y="1094282"/>
                  </a:lnTo>
                  <a:cubicBezTo>
                    <a:pt x="1001443" y="1111063"/>
                    <a:pt x="994759" y="1121977"/>
                    <a:pt x="987528" y="1127025"/>
                  </a:cubicBezTo>
                  <a:cubicBezTo>
                    <a:pt x="980297" y="1132072"/>
                    <a:pt x="973067" y="1135142"/>
                    <a:pt x="965836" y="1136233"/>
                  </a:cubicBezTo>
                  <a:cubicBezTo>
                    <a:pt x="958469" y="1137870"/>
                    <a:pt x="951443" y="1139030"/>
                    <a:pt x="944759" y="1139712"/>
                  </a:cubicBezTo>
                  <a:lnTo>
                    <a:pt x="876819" y="1133778"/>
                  </a:lnTo>
                  <a:cubicBezTo>
                    <a:pt x="843940" y="1130367"/>
                    <a:pt x="820747" y="1128662"/>
                    <a:pt x="807241" y="1128662"/>
                  </a:cubicBezTo>
                  <a:cubicBezTo>
                    <a:pt x="789915" y="1128662"/>
                    <a:pt x="774295" y="1129821"/>
                    <a:pt x="760379" y="1132141"/>
                  </a:cubicBezTo>
                  <a:cubicBezTo>
                    <a:pt x="746464" y="1134323"/>
                    <a:pt x="731934" y="1137393"/>
                    <a:pt x="716791" y="1141349"/>
                  </a:cubicBezTo>
                  <a:cubicBezTo>
                    <a:pt x="701102" y="1145715"/>
                    <a:pt x="683503" y="1151308"/>
                    <a:pt x="663994" y="1158130"/>
                  </a:cubicBezTo>
                  <a:cubicBezTo>
                    <a:pt x="643940" y="1164815"/>
                    <a:pt x="628592" y="1170067"/>
                    <a:pt x="617951" y="1173887"/>
                  </a:cubicBezTo>
                  <a:lnTo>
                    <a:pt x="609560" y="1177366"/>
                  </a:lnTo>
                  <a:lnTo>
                    <a:pt x="604444" y="1172250"/>
                  </a:lnTo>
                  <a:cubicBezTo>
                    <a:pt x="606764" y="1158334"/>
                    <a:pt x="623544" y="1139098"/>
                    <a:pt x="654786" y="1114542"/>
                  </a:cubicBezTo>
                  <a:cubicBezTo>
                    <a:pt x="685481" y="1089849"/>
                    <a:pt x="720679" y="1073341"/>
                    <a:pt x="760379" y="1065019"/>
                  </a:cubicBezTo>
                  <a:lnTo>
                    <a:pt x="843462" y="1040667"/>
                  </a:lnTo>
                  <a:lnTo>
                    <a:pt x="927160" y="1010585"/>
                  </a:lnTo>
                  <a:cubicBezTo>
                    <a:pt x="986914" y="986574"/>
                    <a:pt x="1016791" y="940735"/>
                    <a:pt x="1016791" y="873068"/>
                  </a:cubicBezTo>
                  <a:cubicBezTo>
                    <a:pt x="1016791" y="816042"/>
                    <a:pt x="990870" y="772454"/>
                    <a:pt x="939029" y="742304"/>
                  </a:cubicBezTo>
                  <a:cubicBezTo>
                    <a:pt x="886505" y="712700"/>
                    <a:pt x="829206" y="697897"/>
                    <a:pt x="767132" y="697897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0" dirty="0">
                <a:latin typeface=".VnBodoni" panose="020B7200000000000000" pitchFamily="34" charset="0"/>
              </a:endParaRPr>
            </a:p>
          </p:txBody>
        </p:sp>
        <p:sp>
          <p:nvSpPr>
            <p:cNvPr id="16" name="Free-form: Shape 15">
              <a:extLst>
                <a:ext uri="{FF2B5EF4-FFF2-40B4-BE49-F238E27FC236}">
                  <a16:creationId xmlns:a16="http://schemas.microsoft.com/office/drawing/2014/main" id="{29F70808-C11E-EA6B-062B-008B9BBD668B}"/>
                </a:ext>
              </a:extLst>
            </p:cNvPr>
            <p:cNvSpPr/>
            <p:nvPr/>
          </p:nvSpPr>
          <p:spPr>
            <a:xfrm>
              <a:off x="-13171339" y="15916268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855407" y="864960"/>
                  </a:moveTo>
                  <a:cubicBezTo>
                    <a:pt x="847494" y="865504"/>
                    <a:pt x="836035" y="866870"/>
                    <a:pt x="821028" y="869052"/>
                  </a:cubicBezTo>
                  <a:cubicBezTo>
                    <a:pt x="805339" y="871916"/>
                    <a:pt x="789650" y="875600"/>
                    <a:pt x="773961" y="880102"/>
                  </a:cubicBezTo>
                  <a:cubicBezTo>
                    <a:pt x="741628" y="890062"/>
                    <a:pt x="715639" y="904864"/>
                    <a:pt x="695993" y="924510"/>
                  </a:cubicBezTo>
                  <a:cubicBezTo>
                    <a:pt x="671983" y="946884"/>
                    <a:pt x="659977" y="972872"/>
                    <a:pt x="659977" y="1002476"/>
                  </a:cubicBezTo>
                  <a:cubicBezTo>
                    <a:pt x="659977" y="1025942"/>
                    <a:pt x="668640" y="1045178"/>
                    <a:pt x="685966" y="1060184"/>
                  </a:cubicBezTo>
                  <a:cubicBezTo>
                    <a:pt x="703292" y="1075874"/>
                    <a:pt x="718708" y="1084536"/>
                    <a:pt x="732214" y="1086174"/>
                  </a:cubicBezTo>
                  <a:lnTo>
                    <a:pt x="747972" y="1087810"/>
                  </a:lnTo>
                  <a:cubicBezTo>
                    <a:pt x="754793" y="1087810"/>
                    <a:pt x="760659" y="1087266"/>
                    <a:pt x="765571" y="1086174"/>
                  </a:cubicBezTo>
                  <a:cubicBezTo>
                    <a:pt x="770618" y="1085082"/>
                    <a:pt x="776212" y="1083718"/>
                    <a:pt x="782351" y="1082080"/>
                  </a:cubicBezTo>
                  <a:cubicBezTo>
                    <a:pt x="794629" y="1076488"/>
                    <a:pt x="804179" y="1070894"/>
                    <a:pt x="811000" y="1065300"/>
                  </a:cubicBezTo>
                  <a:cubicBezTo>
                    <a:pt x="827099" y="1050704"/>
                    <a:pt x="835148" y="1031398"/>
                    <a:pt x="835148" y="1007388"/>
                  </a:cubicBezTo>
                  <a:cubicBezTo>
                    <a:pt x="835148" y="990608"/>
                    <a:pt x="830441" y="974440"/>
                    <a:pt x="821028" y="958888"/>
                  </a:cubicBezTo>
                  <a:cubicBezTo>
                    <a:pt x="810932" y="943200"/>
                    <a:pt x="796130" y="932012"/>
                    <a:pt x="776621" y="925328"/>
                  </a:cubicBezTo>
                  <a:lnTo>
                    <a:pt x="768231" y="918574"/>
                  </a:lnTo>
                  <a:cubicBezTo>
                    <a:pt x="768777" y="911344"/>
                    <a:pt x="775461" y="905204"/>
                    <a:pt x="788285" y="900158"/>
                  </a:cubicBezTo>
                  <a:cubicBezTo>
                    <a:pt x="800018" y="894018"/>
                    <a:pt x="814547" y="890948"/>
                    <a:pt x="831873" y="890948"/>
                  </a:cubicBezTo>
                  <a:cubicBezTo>
                    <a:pt x="855884" y="890948"/>
                    <a:pt x="873756" y="898180"/>
                    <a:pt x="885489" y="912640"/>
                  </a:cubicBezTo>
                  <a:cubicBezTo>
                    <a:pt x="903361" y="933922"/>
                    <a:pt x="912297" y="970826"/>
                    <a:pt x="912297" y="1023350"/>
                  </a:cubicBezTo>
                  <a:lnTo>
                    <a:pt x="912297" y="1056910"/>
                  </a:lnTo>
                  <a:cubicBezTo>
                    <a:pt x="912297" y="1079284"/>
                    <a:pt x="909500" y="1098862"/>
                    <a:pt x="903906" y="1115642"/>
                  </a:cubicBezTo>
                  <a:cubicBezTo>
                    <a:pt x="897221" y="1129558"/>
                    <a:pt x="888558" y="1139038"/>
                    <a:pt x="877917" y="1144086"/>
                  </a:cubicBezTo>
                  <a:cubicBezTo>
                    <a:pt x="866730" y="1149134"/>
                    <a:pt x="852474" y="1151658"/>
                    <a:pt x="835148" y="1151658"/>
                  </a:cubicBezTo>
                  <a:cubicBezTo>
                    <a:pt x="832965" y="1150566"/>
                    <a:pt x="826280" y="1150020"/>
                    <a:pt x="815093" y="1150020"/>
                  </a:cubicBezTo>
                  <a:cubicBezTo>
                    <a:pt x="806225" y="1150020"/>
                    <a:pt x="800905" y="1154182"/>
                    <a:pt x="799131" y="1162504"/>
                  </a:cubicBezTo>
                  <a:cubicBezTo>
                    <a:pt x="801451" y="1170280"/>
                    <a:pt x="805953" y="1174168"/>
                    <a:pt x="812637" y="1174168"/>
                  </a:cubicBezTo>
                  <a:lnTo>
                    <a:pt x="828599" y="1174168"/>
                  </a:lnTo>
                  <a:cubicBezTo>
                    <a:pt x="865434" y="1174168"/>
                    <a:pt x="888286" y="1180308"/>
                    <a:pt x="897153" y="1192586"/>
                  </a:cubicBezTo>
                  <a:cubicBezTo>
                    <a:pt x="909568" y="1205546"/>
                    <a:pt x="915775" y="1237128"/>
                    <a:pt x="915775" y="1287334"/>
                  </a:cubicBezTo>
                  <a:cubicBezTo>
                    <a:pt x="915775" y="1349408"/>
                    <a:pt x="906226" y="1394154"/>
                    <a:pt x="887126" y="1421576"/>
                  </a:cubicBezTo>
                  <a:cubicBezTo>
                    <a:pt x="882078" y="1428808"/>
                    <a:pt x="872017" y="1435764"/>
                    <a:pt x="856942" y="1442450"/>
                  </a:cubicBezTo>
                  <a:cubicBezTo>
                    <a:pt x="841867" y="1449134"/>
                    <a:pt x="827644" y="1452476"/>
                    <a:pt x="814275" y="1452476"/>
                  </a:cubicBezTo>
                  <a:cubicBezTo>
                    <a:pt x="788627" y="1449202"/>
                    <a:pt x="772733" y="1441700"/>
                    <a:pt x="766594" y="1429966"/>
                  </a:cubicBezTo>
                  <a:cubicBezTo>
                    <a:pt x="767139" y="1426010"/>
                    <a:pt x="773824" y="1419872"/>
                    <a:pt x="786648" y="1411550"/>
                  </a:cubicBezTo>
                  <a:cubicBezTo>
                    <a:pt x="801655" y="1400908"/>
                    <a:pt x="813115" y="1389722"/>
                    <a:pt x="821028" y="1377988"/>
                  </a:cubicBezTo>
                  <a:cubicBezTo>
                    <a:pt x="828258" y="1366256"/>
                    <a:pt x="831873" y="1348656"/>
                    <a:pt x="831873" y="1325192"/>
                  </a:cubicBezTo>
                  <a:cubicBezTo>
                    <a:pt x="831873" y="1315096"/>
                    <a:pt x="829623" y="1305000"/>
                    <a:pt x="825120" y="1294906"/>
                  </a:cubicBezTo>
                  <a:cubicBezTo>
                    <a:pt x="820618" y="1284810"/>
                    <a:pt x="815298" y="1276146"/>
                    <a:pt x="809159" y="1268916"/>
                  </a:cubicBezTo>
                  <a:cubicBezTo>
                    <a:pt x="793060" y="1250498"/>
                    <a:pt x="772665" y="1241290"/>
                    <a:pt x="747972" y="1241290"/>
                  </a:cubicBezTo>
                  <a:cubicBezTo>
                    <a:pt x="738558" y="1241290"/>
                    <a:pt x="730475" y="1241836"/>
                    <a:pt x="723722" y="1242926"/>
                  </a:cubicBezTo>
                  <a:cubicBezTo>
                    <a:pt x="716969" y="1244018"/>
                    <a:pt x="708886" y="1245996"/>
                    <a:pt x="699472" y="1248862"/>
                  </a:cubicBezTo>
                  <a:cubicBezTo>
                    <a:pt x="689922" y="1252136"/>
                    <a:pt x="680987" y="1258002"/>
                    <a:pt x="672665" y="1266460"/>
                  </a:cubicBezTo>
                  <a:cubicBezTo>
                    <a:pt x="653019" y="1284332"/>
                    <a:pt x="643197" y="1307798"/>
                    <a:pt x="643197" y="1336856"/>
                  </a:cubicBezTo>
                  <a:cubicBezTo>
                    <a:pt x="644970" y="1353090"/>
                    <a:pt x="648381" y="1367074"/>
                    <a:pt x="653429" y="1378808"/>
                  </a:cubicBezTo>
                  <a:cubicBezTo>
                    <a:pt x="666798" y="1406774"/>
                    <a:pt x="686307" y="1427442"/>
                    <a:pt x="711955" y="1440812"/>
                  </a:cubicBezTo>
                  <a:cubicBezTo>
                    <a:pt x="737194" y="1454182"/>
                    <a:pt x="763456" y="1462572"/>
                    <a:pt x="790741" y="1465984"/>
                  </a:cubicBezTo>
                  <a:cubicBezTo>
                    <a:pt x="818163" y="1469258"/>
                    <a:pt x="850905" y="1470894"/>
                    <a:pt x="888968" y="1470894"/>
                  </a:cubicBezTo>
                  <a:cubicBezTo>
                    <a:pt x="951996" y="1470894"/>
                    <a:pt x="1003361" y="1461686"/>
                    <a:pt x="1043061" y="1443268"/>
                  </a:cubicBezTo>
                  <a:cubicBezTo>
                    <a:pt x="1082215" y="1425396"/>
                    <a:pt x="1108477" y="1404456"/>
                    <a:pt x="1121847" y="1380444"/>
                  </a:cubicBezTo>
                  <a:cubicBezTo>
                    <a:pt x="1130305" y="1367074"/>
                    <a:pt x="1135353" y="1354524"/>
                    <a:pt x="1136990" y="1342790"/>
                  </a:cubicBezTo>
                  <a:cubicBezTo>
                    <a:pt x="1139718" y="1332150"/>
                    <a:pt x="1141083" y="1317620"/>
                    <a:pt x="1141083" y="1299202"/>
                  </a:cubicBezTo>
                  <a:cubicBezTo>
                    <a:pt x="1132761" y="1227034"/>
                    <a:pt x="1081669" y="1182558"/>
                    <a:pt x="987808" y="1165778"/>
                  </a:cubicBezTo>
                  <a:cubicBezTo>
                    <a:pt x="974984" y="1164142"/>
                    <a:pt x="967685" y="1161686"/>
                    <a:pt x="965912" y="1158412"/>
                  </a:cubicBezTo>
                  <a:cubicBezTo>
                    <a:pt x="968231" y="1155546"/>
                    <a:pt x="971301" y="1153296"/>
                    <a:pt x="975121" y="1151658"/>
                  </a:cubicBezTo>
                  <a:lnTo>
                    <a:pt x="987808" y="1148180"/>
                  </a:lnTo>
                  <a:cubicBezTo>
                    <a:pt x="1027508" y="1140402"/>
                    <a:pt x="1060182" y="1125056"/>
                    <a:pt x="1085830" y="1102136"/>
                  </a:cubicBezTo>
                  <a:cubicBezTo>
                    <a:pt x="1110932" y="1079216"/>
                    <a:pt x="1123484" y="1052682"/>
                    <a:pt x="1123484" y="1022532"/>
                  </a:cubicBezTo>
                  <a:cubicBezTo>
                    <a:pt x="1123484" y="985150"/>
                    <a:pt x="1110114" y="954386"/>
                    <a:pt x="1083374" y="930240"/>
                  </a:cubicBezTo>
                  <a:cubicBezTo>
                    <a:pt x="1055953" y="906774"/>
                    <a:pt x="1022665" y="890062"/>
                    <a:pt x="983511" y="880102"/>
                  </a:cubicBezTo>
                  <a:cubicBezTo>
                    <a:pt x="970687" y="875600"/>
                    <a:pt x="961205" y="872804"/>
                    <a:pt x="955066" y="871712"/>
                  </a:cubicBezTo>
                  <a:cubicBezTo>
                    <a:pt x="948927" y="870620"/>
                    <a:pt x="941696" y="869462"/>
                    <a:pt x="933374" y="868234"/>
                  </a:cubicBezTo>
                  <a:cubicBezTo>
                    <a:pt x="924370" y="867688"/>
                    <a:pt x="915093" y="866596"/>
                    <a:pt x="905543" y="864960"/>
                  </a:cubicBezTo>
                  <a:cubicBezTo>
                    <a:pt x="894493" y="864960"/>
                    <a:pt x="883647" y="864960"/>
                    <a:pt x="873006" y="864960"/>
                  </a:cubicBezTo>
                  <a:cubicBezTo>
                    <a:pt x="868504" y="864960"/>
                    <a:pt x="862638" y="864960"/>
                    <a:pt x="855407" y="864960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0" dirty="0">
                <a:latin typeface=".VnBodoni" panose="020B7200000000000000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A169883-FBA0-45FB-5557-DE9FE353F538}"/>
                </a:ext>
              </a:extLst>
            </p:cNvPr>
            <p:cNvSpPr/>
            <p:nvPr/>
          </p:nvSpPr>
          <p:spPr>
            <a:xfrm>
              <a:off x="-11369872" y="827590"/>
              <a:ext cx="9610520" cy="6030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4000" dirty="0">
                  <a:solidFill>
                    <a:schemeClr val="tx1"/>
                  </a:solidFill>
                  <a:latin typeface="Century" panose="02040604050505020304" pitchFamily="18" charset="0"/>
                </a:rPr>
                <a:t>What is Statistics ?</a:t>
              </a: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entury" panose="02040604050505020304" pitchFamily="18" charset="0"/>
                </a:rPr>
                <a:t>Statistics is the science of conducting studies to collect, organize, summarize, analyze, and draw conclusions from data. </a:t>
              </a:r>
            </a:p>
            <a:p>
              <a:r>
                <a:rPr lang="en-US" sz="3200" dirty="0">
                  <a:solidFill>
                    <a:schemeClr val="tx1"/>
                  </a:solidFill>
                  <a:latin typeface="Century" panose="02040604050505020304" pitchFamily="18" charset="0"/>
                </a:rPr>
                <a:t>There are two types of  Statistics: Descriptive Statistics and Inferential Statistics.</a:t>
              </a: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671C0C-D1EF-FA60-1681-41998AA66153}"/>
                </a:ext>
              </a:extLst>
            </p:cNvPr>
            <p:cNvSpPr/>
            <p:nvPr/>
          </p:nvSpPr>
          <p:spPr>
            <a:xfrm>
              <a:off x="-11369872" y="8643387"/>
              <a:ext cx="9610520" cy="6030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4000" dirty="0">
                  <a:solidFill>
                    <a:schemeClr val="tx1"/>
                  </a:solidFill>
                  <a:latin typeface="Century" panose="02040604050505020304" pitchFamily="18" charset="0"/>
                </a:rPr>
                <a:t>Descriptive Statistics</a:t>
              </a: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entury" panose="02040604050505020304" pitchFamily="18" charset="0"/>
                </a:rPr>
                <a:t>Descriptive statistics consists of the collection, organization, summarization, and presentation of data.</a:t>
              </a: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3E90A4-5E78-7C05-6DF2-7CC3AB4142C1}"/>
                </a:ext>
              </a:extLst>
            </p:cNvPr>
            <p:cNvSpPr/>
            <p:nvPr/>
          </p:nvSpPr>
          <p:spPr>
            <a:xfrm>
              <a:off x="-11369872" y="16330063"/>
              <a:ext cx="9610520" cy="6030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4000" dirty="0">
                  <a:solidFill>
                    <a:schemeClr val="tx1"/>
                  </a:solidFill>
                  <a:latin typeface="Century" panose="02040604050505020304" pitchFamily="18" charset="0"/>
                </a:rPr>
                <a:t>Inferential Statistics</a:t>
              </a: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entury" panose="02040604050505020304" pitchFamily="18" charset="0"/>
                </a:rPr>
                <a:t>Inferential statistics consists of generalizing from samples to populations, performing estimations and hypothesis tests, determining relationships among variables, and making predictions.</a:t>
              </a:r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840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19F80F6-6B34-B90F-8250-2B60DB350B2C}"/>
              </a:ext>
            </a:extLst>
          </p:cNvPr>
          <p:cNvGrpSpPr/>
          <p:nvPr/>
        </p:nvGrpSpPr>
        <p:grpSpPr>
          <a:xfrm>
            <a:off x="-860722" y="-15290800"/>
            <a:ext cx="13052722" cy="22768560"/>
            <a:chOff x="-13601700" y="0"/>
            <a:chExt cx="13052722" cy="23774400"/>
          </a:xfrm>
        </p:grpSpPr>
        <p:pic>
          <p:nvPicPr>
            <p:cNvPr id="5" name="Picture 4" descr="Wooden heart on a wood floor">
              <a:extLst>
                <a:ext uri="{FF2B5EF4-FFF2-40B4-BE49-F238E27FC236}">
                  <a16:creationId xmlns:a16="http://schemas.microsoft.com/office/drawing/2014/main" id="{1CFFD846-D960-3119-1782-B5845502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01700" y="0"/>
              <a:ext cx="13052722" cy="23774400"/>
            </a:xfrm>
            <a:prstGeom prst="rect">
              <a:avLst/>
            </a:prstGeom>
          </p:spPr>
        </p:pic>
        <p:sp>
          <p:nvSpPr>
            <p:cNvPr id="14" name="Free-form: Shape 13">
              <a:extLst>
                <a:ext uri="{FF2B5EF4-FFF2-40B4-BE49-F238E27FC236}">
                  <a16:creationId xmlns:a16="http://schemas.microsoft.com/office/drawing/2014/main" id="{1D510B07-0A45-FEF9-62E6-435B9325EDB9}"/>
                </a:ext>
              </a:extLst>
            </p:cNvPr>
            <p:cNvSpPr/>
            <p:nvPr/>
          </p:nvSpPr>
          <p:spPr>
            <a:xfrm>
              <a:off x="-13171339" y="542916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126065" y="1388843"/>
                  </a:moveTo>
                  <a:lnTo>
                    <a:pt x="1001236" y="1402145"/>
                  </a:lnTo>
                  <a:lnTo>
                    <a:pt x="839571" y="1402145"/>
                  </a:lnTo>
                  <a:lnTo>
                    <a:pt x="839571" y="1424860"/>
                  </a:lnTo>
                  <a:lnTo>
                    <a:pt x="914878" y="1424860"/>
                  </a:lnTo>
                  <a:lnTo>
                    <a:pt x="916515" y="1960399"/>
                  </a:lnTo>
                  <a:lnTo>
                    <a:pt x="832818" y="1960399"/>
                  </a:lnTo>
                  <a:lnTo>
                    <a:pt x="832818" y="1983114"/>
                  </a:lnTo>
                  <a:lnTo>
                    <a:pt x="1201577" y="1983114"/>
                  </a:lnTo>
                  <a:lnTo>
                    <a:pt x="1201577" y="1960399"/>
                  </a:lnTo>
                  <a:lnTo>
                    <a:pt x="1126065" y="1960399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0" dirty="0">
                <a:latin typeface=".VnBodoni" panose="020B7200000000000000" pitchFamily="34" charset="0"/>
              </a:endParaRPr>
            </a:p>
          </p:txBody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772906FB-BF00-6F7B-8697-D5AEB9D6D585}"/>
                </a:ext>
              </a:extLst>
            </p:cNvPr>
            <p:cNvSpPr/>
            <p:nvPr/>
          </p:nvSpPr>
          <p:spPr>
            <a:xfrm>
              <a:off x="-13171339" y="8229592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767132" y="697897"/>
                  </a:moveTo>
                  <a:cubicBezTo>
                    <a:pt x="708469" y="697897"/>
                    <a:pt x="653694" y="708538"/>
                    <a:pt x="602807" y="729821"/>
                  </a:cubicBezTo>
                  <a:cubicBezTo>
                    <a:pt x="577159" y="741554"/>
                    <a:pt x="559015" y="756083"/>
                    <a:pt x="548373" y="773409"/>
                  </a:cubicBezTo>
                  <a:cubicBezTo>
                    <a:pt x="537732" y="791281"/>
                    <a:pt x="532412" y="813586"/>
                    <a:pt x="532412" y="840326"/>
                  </a:cubicBezTo>
                  <a:cubicBezTo>
                    <a:pt x="532412" y="867747"/>
                    <a:pt x="541893" y="890121"/>
                    <a:pt x="560856" y="907447"/>
                  </a:cubicBezTo>
                  <a:cubicBezTo>
                    <a:pt x="580502" y="923682"/>
                    <a:pt x="602876" y="931799"/>
                    <a:pt x="627978" y="931799"/>
                  </a:cubicBezTo>
                  <a:cubicBezTo>
                    <a:pt x="656491" y="931799"/>
                    <a:pt x="678251" y="923136"/>
                    <a:pt x="693258" y="905810"/>
                  </a:cubicBezTo>
                  <a:cubicBezTo>
                    <a:pt x="708401" y="888484"/>
                    <a:pt x="715973" y="870612"/>
                    <a:pt x="715973" y="852195"/>
                  </a:cubicBezTo>
                  <a:cubicBezTo>
                    <a:pt x="715973" y="829821"/>
                    <a:pt x="709561" y="809971"/>
                    <a:pt x="696736" y="792645"/>
                  </a:cubicBezTo>
                  <a:cubicBezTo>
                    <a:pt x="682139" y="773000"/>
                    <a:pt x="661198" y="763177"/>
                    <a:pt x="633912" y="763177"/>
                  </a:cubicBezTo>
                  <a:cubicBezTo>
                    <a:pt x="629956" y="760994"/>
                    <a:pt x="627978" y="758198"/>
                    <a:pt x="627978" y="754787"/>
                  </a:cubicBezTo>
                  <a:cubicBezTo>
                    <a:pt x="629615" y="747556"/>
                    <a:pt x="636300" y="741417"/>
                    <a:pt x="648032" y="736369"/>
                  </a:cubicBezTo>
                  <a:cubicBezTo>
                    <a:pt x="659765" y="730230"/>
                    <a:pt x="674294" y="727161"/>
                    <a:pt x="691621" y="727161"/>
                  </a:cubicBezTo>
                  <a:cubicBezTo>
                    <a:pt x="727910" y="727161"/>
                    <a:pt x="755059" y="740871"/>
                    <a:pt x="773067" y="768293"/>
                  </a:cubicBezTo>
                  <a:cubicBezTo>
                    <a:pt x="787528" y="791758"/>
                    <a:pt x="794758" y="820817"/>
                    <a:pt x="794758" y="855469"/>
                  </a:cubicBezTo>
                  <a:cubicBezTo>
                    <a:pt x="794758" y="879480"/>
                    <a:pt x="791143" y="903218"/>
                    <a:pt x="783913" y="926683"/>
                  </a:cubicBezTo>
                  <a:cubicBezTo>
                    <a:pt x="778865" y="941827"/>
                    <a:pt x="774090" y="953559"/>
                    <a:pt x="769588" y="961881"/>
                  </a:cubicBezTo>
                  <a:cubicBezTo>
                    <a:pt x="767405" y="966383"/>
                    <a:pt x="764608" y="970340"/>
                    <a:pt x="761198" y="973750"/>
                  </a:cubicBezTo>
                  <a:lnTo>
                    <a:pt x="727637" y="1007106"/>
                  </a:lnTo>
                  <a:cubicBezTo>
                    <a:pt x="721498" y="1013246"/>
                    <a:pt x="713721" y="1020544"/>
                    <a:pt x="704308" y="1029003"/>
                  </a:cubicBezTo>
                  <a:cubicBezTo>
                    <a:pt x="698715" y="1034050"/>
                    <a:pt x="689779" y="1041554"/>
                    <a:pt x="677500" y="1051513"/>
                  </a:cubicBezTo>
                  <a:cubicBezTo>
                    <a:pt x="635481" y="1088484"/>
                    <a:pt x="605809" y="1116179"/>
                    <a:pt x="588483" y="1134596"/>
                  </a:cubicBezTo>
                  <a:cubicBezTo>
                    <a:pt x="571157" y="1153014"/>
                    <a:pt x="556081" y="1176206"/>
                    <a:pt x="543257" y="1204173"/>
                  </a:cubicBezTo>
                  <a:cubicBezTo>
                    <a:pt x="529888" y="1232686"/>
                    <a:pt x="523203" y="1265906"/>
                    <a:pt x="523203" y="1303832"/>
                  </a:cubicBezTo>
                  <a:lnTo>
                    <a:pt x="549192" y="1303832"/>
                  </a:lnTo>
                  <a:cubicBezTo>
                    <a:pt x="556423" y="1279822"/>
                    <a:pt x="574840" y="1267816"/>
                    <a:pt x="604444" y="1267816"/>
                  </a:cubicBezTo>
                  <a:cubicBezTo>
                    <a:pt x="622316" y="1267816"/>
                    <a:pt x="653080" y="1273410"/>
                    <a:pt x="696736" y="1284596"/>
                  </a:cubicBezTo>
                  <a:lnTo>
                    <a:pt x="750352" y="1298102"/>
                  </a:lnTo>
                  <a:cubicBezTo>
                    <a:pt x="766041" y="1301922"/>
                    <a:pt x="777501" y="1303832"/>
                    <a:pt x="784731" y="1303832"/>
                  </a:cubicBezTo>
                  <a:cubicBezTo>
                    <a:pt x="813244" y="1303832"/>
                    <a:pt x="834731" y="1303014"/>
                    <a:pt x="849192" y="1301377"/>
                  </a:cubicBezTo>
                  <a:cubicBezTo>
                    <a:pt x="863790" y="1300285"/>
                    <a:pt x="875250" y="1298921"/>
                    <a:pt x="883572" y="1297284"/>
                  </a:cubicBezTo>
                  <a:cubicBezTo>
                    <a:pt x="891484" y="1296056"/>
                    <a:pt x="899056" y="1294351"/>
                    <a:pt x="906287" y="1292168"/>
                  </a:cubicBezTo>
                  <a:cubicBezTo>
                    <a:pt x="944759" y="1278798"/>
                    <a:pt x="974363" y="1256424"/>
                    <a:pt x="995100" y="1225046"/>
                  </a:cubicBezTo>
                  <a:cubicBezTo>
                    <a:pt x="1019656" y="1190394"/>
                    <a:pt x="1031935" y="1146806"/>
                    <a:pt x="1031935" y="1094282"/>
                  </a:cubicBezTo>
                  <a:lnTo>
                    <a:pt x="1007583" y="1094282"/>
                  </a:lnTo>
                  <a:cubicBezTo>
                    <a:pt x="1001443" y="1111063"/>
                    <a:pt x="994759" y="1121977"/>
                    <a:pt x="987528" y="1127025"/>
                  </a:cubicBezTo>
                  <a:cubicBezTo>
                    <a:pt x="980297" y="1132072"/>
                    <a:pt x="973067" y="1135142"/>
                    <a:pt x="965836" y="1136233"/>
                  </a:cubicBezTo>
                  <a:cubicBezTo>
                    <a:pt x="958469" y="1137870"/>
                    <a:pt x="951443" y="1139030"/>
                    <a:pt x="944759" y="1139712"/>
                  </a:cubicBezTo>
                  <a:lnTo>
                    <a:pt x="876819" y="1133778"/>
                  </a:lnTo>
                  <a:cubicBezTo>
                    <a:pt x="843940" y="1130367"/>
                    <a:pt x="820747" y="1128662"/>
                    <a:pt x="807241" y="1128662"/>
                  </a:cubicBezTo>
                  <a:cubicBezTo>
                    <a:pt x="789915" y="1128662"/>
                    <a:pt x="774295" y="1129821"/>
                    <a:pt x="760379" y="1132141"/>
                  </a:cubicBezTo>
                  <a:cubicBezTo>
                    <a:pt x="746464" y="1134323"/>
                    <a:pt x="731934" y="1137393"/>
                    <a:pt x="716791" y="1141349"/>
                  </a:cubicBezTo>
                  <a:cubicBezTo>
                    <a:pt x="701102" y="1145715"/>
                    <a:pt x="683503" y="1151308"/>
                    <a:pt x="663994" y="1158130"/>
                  </a:cubicBezTo>
                  <a:cubicBezTo>
                    <a:pt x="643940" y="1164815"/>
                    <a:pt x="628592" y="1170067"/>
                    <a:pt x="617951" y="1173887"/>
                  </a:cubicBezTo>
                  <a:lnTo>
                    <a:pt x="609560" y="1177366"/>
                  </a:lnTo>
                  <a:lnTo>
                    <a:pt x="604444" y="1172250"/>
                  </a:lnTo>
                  <a:cubicBezTo>
                    <a:pt x="606764" y="1158334"/>
                    <a:pt x="623544" y="1139098"/>
                    <a:pt x="654786" y="1114542"/>
                  </a:cubicBezTo>
                  <a:cubicBezTo>
                    <a:pt x="685481" y="1089849"/>
                    <a:pt x="720679" y="1073341"/>
                    <a:pt x="760379" y="1065019"/>
                  </a:cubicBezTo>
                  <a:lnTo>
                    <a:pt x="843462" y="1040667"/>
                  </a:lnTo>
                  <a:lnTo>
                    <a:pt x="927160" y="1010585"/>
                  </a:lnTo>
                  <a:cubicBezTo>
                    <a:pt x="986914" y="986574"/>
                    <a:pt x="1016791" y="940735"/>
                    <a:pt x="1016791" y="873068"/>
                  </a:cubicBezTo>
                  <a:cubicBezTo>
                    <a:pt x="1016791" y="816042"/>
                    <a:pt x="990870" y="772454"/>
                    <a:pt x="939029" y="742304"/>
                  </a:cubicBezTo>
                  <a:cubicBezTo>
                    <a:pt x="886505" y="712700"/>
                    <a:pt x="829206" y="697897"/>
                    <a:pt x="767132" y="697897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0" dirty="0">
                <a:latin typeface=".VnBodoni" panose="020B7200000000000000" pitchFamily="34" charset="0"/>
              </a:endParaRPr>
            </a:p>
          </p:txBody>
        </p:sp>
        <p:sp>
          <p:nvSpPr>
            <p:cNvPr id="16" name="Free-form: Shape 15">
              <a:extLst>
                <a:ext uri="{FF2B5EF4-FFF2-40B4-BE49-F238E27FC236}">
                  <a16:creationId xmlns:a16="http://schemas.microsoft.com/office/drawing/2014/main" id="{29F70808-C11E-EA6B-062B-008B9BBD668B}"/>
                </a:ext>
              </a:extLst>
            </p:cNvPr>
            <p:cNvSpPr/>
            <p:nvPr/>
          </p:nvSpPr>
          <p:spPr>
            <a:xfrm>
              <a:off x="-13171339" y="15916268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855407" y="864960"/>
                  </a:moveTo>
                  <a:cubicBezTo>
                    <a:pt x="847494" y="865504"/>
                    <a:pt x="836035" y="866870"/>
                    <a:pt x="821028" y="869052"/>
                  </a:cubicBezTo>
                  <a:cubicBezTo>
                    <a:pt x="805339" y="871916"/>
                    <a:pt x="789650" y="875600"/>
                    <a:pt x="773961" y="880102"/>
                  </a:cubicBezTo>
                  <a:cubicBezTo>
                    <a:pt x="741628" y="890062"/>
                    <a:pt x="715639" y="904864"/>
                    <a:pt x="695993" y="924510"/>
                  </a:cubicBezTo>
                  <a:cubicBezTo>
                    <a:pt x="671983" y="946884"/>
                    <a:pt x="659977" y="972872"/>
                    <a:pt x="659977" y="1002476"/>
                  </a:cubicBezTo>
                  <a:cubicBezTo>
                    <a:pt x="659977" y="1025942"/>
                    <a:pt x="668640" y="1045178"/>
                    <a:pt x="685966" y="1060184"/>
                  </a:cubicBezTo>
                  <a:cubicBezTo>
                    <a:pt x="703292" y="1075874"/>
                    <a:pt x="718708" y="1084536"/>
                    <a:pt x="732214" y="1086174"/>
                  </a:cubicBezTo>
                  <a:lnTo>
                    <a:pt x="747972" y="1087810"/>
                  </a:lnTo>
                  <a:cubicBezTo>
                    <a:pt x="754793" y="1087810"/>
                    <a:pt x="760659" y="1087266"/>
                    <a:pt x="765571" y="1086174"/>
                  </a:cubicBezTo>
                  <a:cubicBezTo>
                    <a:pt x="770618" y="1085082"/>
                    <a:pt x="776212" y="1083718"/>
                    <a:pt x="782351" y="1082080"/>
                  </a:cubicBezTo>
                  <a:cubicBezTo>
                    <a:pt x="794629" y="1076488"/>
                    <a:pt x="804179" y="1070894"/>
                    <a:pt x="811000" y="1065300"/>
                  </a:cubicBezTo>
                  <a:cubicBezTo>
                    <a:pt x="827099" y="1050704"/>
                    <a:pt x="835148" y="1031398"/>
                    <a:pt x="835148" y="1007388"/>
                  </a:cubicBezTo>
                  <a:cubicBezTo>
                    <a:pt x="835148" y="990608"/>
                    <a:pt x="830441" y="974440"/>
                    <a:pt x="821028" y="958888"/>
                  </a:cubicBezTo>
                  <a:cubicBezTo>
                    <a:pt x="810932" y="943200"/>
                    <a:pt x="796130" y="932012"/>
                    <a:pt x="776621" y="925328"/>
                  </a:cubicBezTo>
                  <a:lnTo>
                    <a:pt x="768231" y="918574"/>
                  </a:lnTo>
                  <a:cubicBezTo>
                    <a:pt x="768777" y="911344"/>
                    <a:pt x="775461" y="905204"/>
                    <a:pt x="788285" y="900158"/>
                  </a:cubicBezTo>
                  <a:cubicBezTo>
                    <a:pt x="800018" y="894018"/>
                    <a:pt x="814547" y="890948"/>
                    <a:pt x="831873" y="890948"/>
                  </a:cubicBezTo>
                  <a:cubicBezTo>
                    <a:pt x="855884" y="890948"/>
                    <a:pt x="873756" y="898180"/>
                    <a:pt x="885489" y="912640"/>
                  </a:cubicBezTo>
                  <a:cubicBezTo>
                    <a:pt x="903361" y="933922"/>
                    <a:pt x="912297" y="970826"/>
                    <a:pt x="912297" y="1023350"/>
                  </a:cubicBezTo>
                  <a:lnTo>
                    <a:pt x="912297" y="1056910"/>
                  </a:lnTo>
                  <a:cubicBezTo>
                    <a:pt x="912297" y="1079284"/>
                    <a:pt x="909500" y="1098862"/>
                    <a:pt x="903906" y="1115642"/>
                  </a:cubicBezTo>
                  <a:cubicBezTo>
                    <a:pt x="897221" y="1129558"/>
                    <a:pt x="888558" y="1139038"/>
                    <a:pt x="877917" y="1144086"/>
                  </a:cubicBezTo>
                  <a:cubicBezTo>
                    <a:pt x="866730" y="1149134"/>
                    <a:pt x="852474" y="1151658"/>
                    <a:pt x="835148" y="1151658"/>
                  </a:cubicBezTo>
                  <a:cubicBezTo>
                    <a:pt x="832965" y="1150566"/>
                    <a:pt x="826280" y="1150020"/>
                    <a:pt x="815093" y="1150020"/>
                  </a:cubicBezTo>
                  <a:cubicBezTo>
                    <a:pt x="806225" y="1150020"/>
                    <a:pt x="800905" y="1154182"/>
                    <a:pt x="799131" y="1162504"/>
                  </a:cubicBezTo>
                  <a:cubicBezTo>
                    <a:pt x="801451" y="1170280"/>
                    <a:pt x="805953" y="1174168"/>
                    <a:pt x="812637" y="1174168"/>
                  </a:cubicBezTo>
                  <a:lnTo>
                    <a:pt x="828599" y="1174168"/>
                  </a:lnTo>
                  <a:cubicBezTo>
                    <a:pt x="865434" y="1174168"/>
                    <a:pt x="888286" y="1180308"/>
                    <a:pt x="897153" y="1192586"/>
                  </a:cubicBezTo>
                  <a:cubicBezTo>
                    <a:pt x="909568" y="1205546"/>
                    <a:pt x="915775" y="1237128"/>
                    <a:pt x="915775" y="1287334"/>
                  </a:cubicBezTo>
                  <a:cubicBezTo>
                    <a:pt x="915775" y="1349408"/>
                    <a:pt x="906226" y="1394154"/>
                    <a:pt x="887126" y="1421576"/>
                  </a:cubicBezTo>
                  <a:cubicBezTo>
                    <a:pt x="882078" y="1428808"/>
                    <a:pt x="872017" y="1435764"/>
                    <a:pt x="856942" y="1442450"/>
                  </a:cubicBezTo>
                  <a:cubicBezTo>
                    <a:pt x="841867" y="1449134"/>
                    <a:pt x="827644" y="1452476"/>
                    <a:pt x="814275" y="1452476"/>
                  </a:cubicBezTo>
                  <a:cubicBezTo>
                    <a:pt x="788627" y="1449202"/>
                    <a:pt x="772733" y="1441700"/>
                    <a:pt x="766594" y="1429966"/>
                  </a:cubicBezTo>
                  <a:cubicBezTo>
                    <a:pt x="767139" y="1426010"/>
                    <a:pt x="773824" y="1419872"/>
                    <a:pt x="786648" y="1411550"/>
                  </a:cubicBezTo>
                  <a:cubicBezTo>
                    <a:pt x="801655" y="1400908"/>
                    <a:pt x="813115" y="1389722"/>
                    <a:pt x="821028" y="1377988"/>
                  </a:cubicBezTo>
                  <a:cubicBezTo>
                    <a:pt x="828258" y="1366256"/>
                    <a:pt x="831873" y="1348656"/>
                    <a:pt x="831873" y="1325192"/>
                  </a:cubicBezTo>
                  <a:cubicBezTo>
                    <a:pt x="831873" y="1315096"/>
                    <a:pt x="829623" y="1305000"/>
                    <a:pt x="825120" y="1294906"/>
                  </a:cubicBezTo>
                  <a:cubicBezTo>
                    <a:pt x="820618" y="1284810"/>
                    <a:pt x="815298" y="1276146"/>
                    <a:pt x="809159" y="1268916"/>
                  </a:cubicBezTo>
                  <a:cubicBezTo>
                    <a:pt x="793060" y="1250498"/>
                    <a:pt x="772665" y="1241290"/>
                    <a:pt x="747972" y="1241290"/>
                  </a:cubicBezTo>
                  <a:cubicBezTo>
                    <a:pt x="738558" y="1241290"/>
                    <a:pt x="730475" y="1241836"/>
                    <a:pt x="723722" y="1242926"/>
                  </a:cubicBezTo>
                  <a:cubicBezTo>
                    <a:pt x="716969" y="1244018"/>
                    <a:pt x="708886" y="1245996"/>
                    <a:pt x="699472" y="1248862"/>
                  </a:cubicBezTo>
                  <a:cubicBezTo>
                    <a:pt x="689922" y="1252136"/>
                    <a:pt x="680987" y="1258002"/>
                    <a:pt x="672665" y="1266460"/>
                  </a:cubicBezTo>
                  <a:cubicBezTo>
                    <a:pt x="653019" y="1284332"/>
                    <a:pt x="643197" y="1307798"/>
                    <a:pt x="643197" y="1336856"/>
                  </a:cubicBezTo>
                  <a:cubicBezTo>
                    <a:pt x="644970" y="1353090"/>
                    <a:pt x="648381" y="1367074"/>
                    <a:pt x="653429" y="1378808"/>
                  </a:cubicBezTo>
                  <a:cubicBezTo>
                    <a:pt x="666798" y="1406774"/>
                    <a:pt x="686307" y="1427442"/>
                    <a:pt x="711955" y="1440812"/>
                  </a:cubicBezTo>
                  <a:cubicBezTo>
                    <a:pt x="737194" y="1454182"/>
                    <a:pt x="763456" y="1462572"/>
                    <a:pt x="790741" y="1465984"/>
                  </a:cubicBezTo>
                  <a:cubicBezTo>
                    <a:pt x="818163" y="1469258"/>
                    <a:pt x="850905" y="1470894"/>
                    <a:pt x="888968" y="1470894"/>
                  </a:cubicBezTo>
                  <a:cubicBezTo>
                    <a:pt x="951996" y="1470894"/>
                    <a:pt x="1003361" y="1461686"/>
                    <a:pt x="1043061" y="1443268"/>
                  </a:cubicBezTo>
                  <a:cubicBezTo>
                    <a:pt x="1082215" y="1425396"/>
                    <a:pt x="1108477" y="1404456"/>
                    <a:pt x="1121847" y="1380444"/>
                  </a:cubicBezTo>
                  <a:cubicBezTo>
                    <a:pt x="1130305" y="1367074"/>
                    <a:pt x="1135353" y="1354524"/>
                    <a:pt x="1136990" y="1342790"/>
                  </a:cubicBezTo>
                  <a:cubicBezTo>
                    <a:pt x="1139718" y="1332150"/>
                    <a:pt x="1141083" y="1317620"/>
                    <a:pt x="1141083" y="1299202"/>
                  </a:cubicBezTo>
                  <a:cubicBezTo>
                    <a:pt x="1132761" y="1227034"/>
                    <a:pt x="1081669" y="1182558"/>
                    <a:pt x="987808" y="1165778"/>
                  </a:cubicBezTo>
                  <a:cubicBezTo>
                    <a:pt x="974984" y="1164142"/>
                    <a:pt x="967685" y="1161686"/>
                    <a:pt x="965912" y="1158412"/>
                  </a:cubicBezTo>
                  <a:cubicBezTo>
                    <a:pt x="968231" y="1155546"/>
                    <a:pt x="971301" y="1153296"/>
                    <a:pt x="975121" y="1151658"/>
                  </a:cubicBezTo>
                  <a:lnTo>
                    <a:pt x="987808" y="1148180"/>
                  </a:lnTo>
                  <a:cubicBezTo>
                    <a:pt x="1027508" y="1140402"/>
                    <a:pt x="1060182" y="1125056"/>
                    <a:pt x="1085830" y="1102136"/>
                  </a:cubicBezTo>
                  <a:cubicBezTo>
                    <a:pt x="1110932" y="1079216"/>
                    <a:pt x="1123484" y="1052682"/>
                    <a:pt x="1123484" y="1022532"/>
                  </a:cubicBezTo>
                  <a:cubicBezTo>
                    <a:pt x="1123484" y="985150"/>
                    <a:pt x="1110114" y="954386"/>
                    <a:pt x="1083374" y="930240"/>
                  </a:cubicBezTo>
                  <a:cubicBezTo>
                    <a:pt x="1055953" y="906774"/>
                    <a:pt x="1022665" y="890062"/>
                    <a:pt x="983511" y="880102"/>
                  </a:cubicBezTo>
                  <a:cubicBezTo>
                    <a:pt x="970687" y="875600"/>
                    <a:pt x="961205" y="872804"/>
                    <a:pt x="955066" y="871712"/>
                  </a:cubicBezTo>
                  <a:cubicBezTo>
                    <a:pt x="948927" y="870620"/>
                    <a:pt x="941696" y="869462"/>
                    <a:pt x="933374" y="868234"/>
                  </a:cubicBezTo>
                  <a:cubicBezTo>
                    <a:pt x="924370" y="867688"/>
                    <a:pt x="915093" y="866596"/>
                    <a:pt x="905543" y="864960"/>
                  </a:cubicBezTo>
                  <a:cubicBezTo>
                    <a:pt x="894493" y="864960"/>
                    <a:pt x="883647" y="864960"/>
                    <a:pt x="873006" y="864960"/>
                  </a:cubicBezTo>
                  <a:cubicBezTo>
                    <a:pt x="868504" y="864960"/>
                    <a:pt x="862638" y="864960"/>
                    <a:pt x="855407" y="864960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0" dirty="0">
                <a:latin typeface=".VnBodoni" panose="020B7200000000000000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A169883-FBA0-45FB-5557-DE9FE353F538}"/>
                </a:ext>
              </a:extLst>
            </p:cNvPr>
            <p:cNvSpPr/>
            <p:nvPr/>
          </p:nvSpPr>
          <p:spPr>
            <a:xfrm>
              <a:off x="-11369872" y="827590"/>
              <a:ext cx="9610520" cy="6030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4000" dirty="0">
                  <a:solidFill>
                    <a:schemeClr val="tx1"/>
                  </a:solidFill>
                  <a:latin typeface="Century" panose="02040604050505020304" pitchFamily="18" charset="0"/>
                </a:rPr>
                <a:t>What is Statistics ?</a:t>
              </a: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entury" panose="02040604050505020304" pitchFamily="18" charset="0"/>
                </a:rPr>
                <a:t>Statistics is the science of conducting studies to collect, organize, summarize, analyze, and draw conclusions from data. </a:t>
              </a:r>
            </a:p>
            <a:p>
              <a:r>
                <a:rPr lang="en-US" sz="3200" dirty="0">
                  <a:solidFill>
                    <a:schemeClr val="tx1"/>
                  </a:solidFill>
                  <a:latin typeface="Century" panose="02040604050505020304" pitchFamily="18" charset="0"/>
                </a:rPr>
                <a:t>There are two types of  Statistics: Descriptive Statistics and Inferential Statistics.</a:t>
              </a: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671C0C-D1EF-FA60-1681-41998AA66153}"/>
                </a:ext>
              </a:extLst>
            </p:cNvPr>
            <p:cNvSpPr/>
            <p:nvPr/>
          </p:nvSpPr>
          <p:spPr>
            <a:xfrm>
              <a:off x="-11369872" y="8643387"/>
              <a:ext cx="9610520" cy="6030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4000" dirty="0">
                  <a:solidFill>
                    <a:schemeClr val="tx1"/>
                  </a:solidFill>
                  <a:latin typeface="Century" panose="02040604050505020304" pitchFamily="18" charset="0"/>
                </a:rPr>
                <a:t>Descriptive Statistics</a:t>
              </a: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entury" panose="02040604050505020304" pitchFamily="18" charset="0"/>
                </a:rPr>
                <a:t>Descriptive statistics consists of the collection, organization, summarization, and presentation of data.</a:t>
              </a: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3E90A4-5E78-7C05-6DF2-7CC3AB4142C1}"/>
                </a:ext>
              </a:extLst>
            </p:cNvPr>
            <p:cNvSpPr/>
            <p:nvPr/>
          </p:nvSpPr>
          <p:spPr>
            <a:xfrm>
              <a:off x="-11369872" y="16330063"/>
              <a:ext cx="9610520" cy="6030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4000" dirty="0">
                  <a:solidFill>
                    <a:schemeClr val="tx1"/>
                  </a:solidFill>
                  <a:latin typeface="Century" panose="02040604050505020304" pitchFamily="18" charset="0"/>
                </a:rPr>
                <a:t>Inferential Statistics</a:t>
              </a: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entury" panose="02040604050505020304" pitchFamily="18" charset="0"/>
                </a:rPr>
                <a:t>Inferential statistics consists of generalizing from samples to populations, performing estimations and hypothesis tests, determining relationships among variables, and making predictions.</a:t>
              </a:r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  <a:p>
              <a:endParaRPr lang="en-US" sz="4000" dirty="0">
                <a:latin typeface="Century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247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296</Words>
  <Application>Microsoft Office PowerPoint</Application>
  <PresentationFormat>Widescreen</PresentationFormat>
  <Paragraphs>137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.VnBodoni</vt:lpstr>
      <vt:lpstr>Arial</vt:lpstr>
      <vt:lpstr>Calibri</vt:lpstr>
      <vt:lpstr>Calibri Light</vt:lpstr>
      <vt:lpstr>Century</vt:lpstr>
      <vt:lpstr>Office Theme</vt:lpstr>
      <vt:lpstr>Introduction to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MAKARA CHEA</dc:creator>
  <cp:lastModifiedBy>MAKARA CHEA</cp:lastModifiedBy>
  <cp:revision>1</cp:revision>
  <dcterms:created xsi:type="dcterms:W3CDTF">2023-09-04T08:20:49Z</dcterms:created>
  <dcterms:modified xsi:type="dcterms:W3CDTF">2023-09-05T08:01:44Z</dcterms:modified>
</cp:coreProperties>
</file>