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RA CHEA" userId="79882d7937d95ba0" providerId="LiveId" clId="{2FA94B92-317E-4CA4-8E5D-37A1ECF6BE72}"/>
    <pc:docChg chg="modSld">
      <pc:chgData name="MAKARA CHEA" userId="79882d7937d95ba0" providerId="LiveId" clId="{2FA94B92-317E-4CA4-8E5D-37A1ECF6BE72}" dt="2023-09-11T09:14:59.172" v="45" actId="14100"/>
      <pc:docMkLst>
        <pc:docMk/>
      </pc:docMkLst>
      <pc:sldChg chg="addSp modSp mod">
        <pc:chgData name="MAKARA CHEA" userId="79882d7937d95ba0" providerId="LiveId" clId="{2FA94B92-317E-4CA4-8E5D-37A1ECF6BE72}" dt="2023-09-11T09:14:59.172" v="45" actId="14100"/>
        <pc:sldMkLst>
          <pc:docMk/>
          <pc:sldMk cId="2649188414" sldId="256"/>
        </pc:sldMkLst>
        <pc:spChg chg="add mod">
          <ac:chgData name="MAKARA CHEA" userId="79882d7937d95ba0" providerId="LiveId" clId="{2FA94B92-317E-4CA4-8E5D-37A1ECF6BE72}" dt="2023-09-11T09:14:59.172" v="45" actId="14100"/>
          <ac:spMkLst>
            <pc:docMk/>
            <pc:sldMk cId="2649188414" sldId="256"/>
            <ac:spMk id="2" creationId="{65130B3B-96B1-0EA3-36BE-769C1A52EE08}"/>
          </ac:spMkLst>
        </pc:spChg>
        <pc:spChg chg="mod">
          <ac:chgData name="MAKARA CHEA" userId="79882d7937d95ba0" providerId="LiveId" clId="{2FA94B92-317E-4CA4-8E5D-37A1ECF6BE72}" dt="2023-09-11T09:06:33.349" v="11" actId="1076"/>
          <ac:spMkLst>
            <pc:docMk/>
            <pc:sldMk cId="2649188414" sldId="256"/>
            <ac:spMk id="5" creationId="{0AD078A8-7729-505A-82D4-8F1B1173077F}"/>
          </ac:spMkLst>
        </pc:spChg>
        <pc:spChg chg="mod">
          <ac:chgData name="MAKARA CHEA" userId="79882d7937d95ba0" providerId="LiveId" clId="{2FA94B92-317E-4CA4-8E5D-37A1ECF6BE72}" dt="2023-09-11T09:06:36.909" v="12" actId="1076"/>
          <ac:spMkLst>
            <pc:docMk/>
            <pc:sldMk cId="2649188414" sldId="256"/>
            <ac:spMk id="6" creationId="{EC92D8BC-4CDC-257C-3EDE-35007819B6D7}"/>
          </ac:spMkLst>
        </pc:spChg>
        <pc:spChg chg="mod">
          <ac:chgData name="MAKARA CHEA" userId="79882d7937d95ba0" providerId="LiveId" clId="{2FA94B92-317E-4CA4-8E5D-37A1ECF6BE72}" dt="2023-09-11T09:06:40.359" v="13" actId="1076"/>
          <ac:spMkLst>
            <pc:docMk/>
            <pc:sldMk cId="2649188414" sldId="256"/>
            <ac:spMk id="8" creationId="{3A8E3FAC-BE54-1814-E86F-F71429113014}"/>
          </ac:spMkLst>
        </pc:spChg>
      </pc:sldChg>
      <pc:sldChg chg="setBg">
        <pc:chgData name="MAKARA CHEA" userId="79882d7937d95ba0" providerId="LiveId" clId="{2FA94B92-317E-4CA4-8E5D-37A1ECF6BE72}" dt="2023-09-11T09:07:10.516" v="15"/>
        <pc:sldMkLst>
          <pc:docMk/>
          <pc:sldMk cId="873544924" sldId="257"/>
        </pc:sldMkLst>
      </pc:sldChg>
      <pc:sldChg chg="modSp mod">
        <pc:chgData name="MAKARA CHEA" userId="79882d7937d95ba0" providerId="LiveId" clId="{2FA94B92-317E-4CA4-8E5D-37A1ECF6BE72}" dt="2023-09-11T09:07:45.491" v="17" actId="14100"/>
        <pc:sldMkLst>
          <pc:docMk/>
          <pc:sldMk cId="1582409045" sldId="258"/>
        </pc:sldMkLst>
        <pc:spChg chg="mod">
          <ac:chgData name="MAKARA CHEA" userId="79882d7937d95ba0" providerId="LiveId" clId="{2FA94B92-317E-4CA4-8E5D-37A1ECF6BE72}" dt="2023-09-11T09:07:45.491" v="17" actId="14100"/>
          <ac:spMkLst>
            <pc:docMk/>
            <pc:sldMk cId="1582409045" sldId="258"/>
            <ac:spMk id="3" creationId="{2419AEAF-C7D6-8550-4AB1-369365BEB5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71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3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0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0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3A919A-E334-42CA-8905-3FA7AE1FE4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DFBD-A4FA-4BA1-9542-26708C73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CCD8D5-44AE-930E-FF77-1E8E1744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8539"/>
            <a:ext cx="8825658" cy="520026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AD078A8-7729-505A-82D4-8F1B1173077F}"/>
              </a:ext>
            </a:extLst>
          </p:cNvPr>
          <p:cNvSpPr/>
          <p:nvPr/>
        </p:nvSpPr>
        <p:spPr>
          <a:xfrm>
            <a:off x="3223726" y="825759"/>
            <a:ext cx="5309119" cy="109168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Estimator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2D8BC-4CDC-257C-3EDE-35007819B6D7}"/>
              </a:ext>
            </a:extLst>
          </p:cNvPr>
          <p:cNvSpPr/>
          <p:nvPr/>
        </p:nvSpPr>
        <p:spPr>
          <a:xfrm>
            <a:off x="1154955" y="2446175"/>
            <a:ext cx="9853126" cy="11849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that we should know is Maximum likelihood for solve the point estimator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A8E3FAC-BE54-1814-E86F-F71429113014}"/>
              </a:ext>
            </a:extLst>
          </p:cNvPr>
          <p:cNvSpPr/>
          <p:nvPr/>
        </p:nvSpPr>
        <p:spPr>
          <a:xfrm>
            <a:off x="1683171" y="3925077"/>
            <a:ext cx="8825658" cy="2139820"/>
          </a:xfrm>
          <a:prstGeom prst="round2Diag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Some distribution that we must know the pdf/</a:t>
            </a:r>
            <a:r>
              <a:rPr lang="en-US" dirty="0" err="1">
                <a:solidFill>
                  <a:srgbClr val="002060"/>
                </a:solidFill>
              </a:rPr>
              <a:t>pmf</a:t>
            </a:r>
            <a:r>
              <a:rPr lang="en-US" dirty="0">
                <a:solidFill>
                  <a:srgbClr val="002060"/>
                </a:solidFill>
              </a:rPr>
              <a:t> ,variance , Expected value are Binomial , Poison , Normal , Exponential, log-normal,…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30B3B-96B1-0EA3-36BE-769C1A52EE08}"/>
              </a:ext>
            </a:extLst>
          </p:cNvPr>
          <p:cNvSpPr txBox="1"/>
          <p:nvPr/>
        </p:nvSpPr>
        <p:spPr>
          <a:xfrm>
            <a:off x="8727440" y="1917441"/>
            <a:ext cx="34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 CHEA Makara</a:t>
            </a:r>
          </a:p>
        </p:txBody>
      </p:sp>
    </p:spTree>
    <p:extLst>
      <p:ext uri="{BB962C8B-B14F-4D97-AF65-F5344CB8AC3E}">
        <p14:creationId xmlns:p14="http://schemas.microsoft.com/office/powerpoint/2010/main" val="264918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FF1-D70C-A169-BC98-24C827446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849086"/>
                <a:ext cx="8946541" cy="5399313"/>
              </a:xfrm>
            </p:spPr>
            <p:txBody>
              <a:bodyPr/>
              <a:lstStyle/>
              <a:p>
                <a:r>
                  <a:rPr lang="en-US" dirty="0"/>
                  <a:t>Steps of maximum likelihood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We need to know the function of random sample( </a:t>
                </a:r>
                <a:r>
                  <a:rPr lang="en-US" dirty="0" err="1"/>
                  <a:t>pmf</a:t>
                </a:r>
                <a:r>
                  <a:rPr lang="en-US" dirty="0"/>
                  <a:t> , pdf,..)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Transform it into likelihood function ,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Set log-likelihood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Find first derivative then set it equals to zero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Find the second derivative to check whether it’s maximum or not , that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Note: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&gt;0 it’s minimum, 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FF1-D70C-A169-BC98-24C827446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849086"/>
                <a:ext cx="8946541" cy="5399313"/>
              </a:xfrm>
              <a:blipFill>
                <a:blip r:embed="rId3"/>
                <a:stretch>
                  <a:fillRect l="-749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5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AEAF-C7D6-8550-4AB1-369365BEB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12" y="503854"/>
                <a:ext cx="10484852" cy="5744546"/>
              </a:xfrm>
            </p:spPr>
            <p:txBody>
              <a:bodyPr/>
              <a:lstStyle/>
              <a:p>
                <a:r>
                  <a:rPr lang="en-US" dirty="0"/>
                  <a:t>Example 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a random sample of poison distribution.</a:t>
                </a:r>
              </a:p>
              <a:p>
                <a:pPr marL="0" indent="0">
                  <a:buNone/>
                </a:pPr>
                <a:r>
                  <a:rPr lang="en-US" dirty="0"/>
                  <a:t>Find the maximum likelihood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</a:t>
                </a:r>
              </a:p>
              <a:p>
                <a:pPr marL="0" indent="0">
                  <a:buNone/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𝑝𝑚𝑓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𝑗𝑢𝑠𝑡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! 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AEAF-C7D6-8550-4AB1-369365BEB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12" y="503854"/>
                <a:ext cx="10484852" cy="5744546"/>
              </a:xfrm>
              <a:blipFill>
                <a:blip r:embed="rId2"/>
                <a:stretch>
                  <a:fillRect l="-64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0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82FA6-8E31-54E5-30EE-23F34A981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709128"/>
                <a:ext cx="8946541" cy="55392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82FA6-8E31-54E5-30EE-23F34A981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709128"/>
                <a:ext cx="8946541" cy="55392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69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0A46C-5910-1EE6-1B45-CF1D4E7B8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829" y="578498"/>
                <a:ext cx="9853125" cy="5669901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We sai</a:t>
                </a:r>
                <a:r>
                  <a:rPr lang="en-US" dirty="0"/>
                  <a:t>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𝑢𝑛𝑏𝑖𝑎𝑠𝑒𝑑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𝑒𝑠𝑡𝑖𝑚𝑎𝑡𝑜𝑟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an unbiased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so on .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Fisher information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92D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92D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92D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92D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𝑀𝑜𝑟𝑒𝑜𝑣𝑒𝑟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𝑓𝑖𝑠h𝑒𝑟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𝑖𝑛𝑓𝑜𝑟𝑚𝑎𝑡𝑖𝑜𝑛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are two unbiased estimator , we said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𝑒𝑓𝑓𝑖𝑐𝑖𝑒𝑛𝑡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Cramer-Rao lower bound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𝑙𝑜𝑤𝑒𝑟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𝑏𝑜𝑢𝑛𝑑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𝑒𝑓𝑓𝑖𝑐𝑖𝑒𝑛𝑡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𝑒𝑠𝑡𝑖𝑚𝑎𝑡𝑜𝑟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0A46C-5910-1EE6-1B45-CF1D4E7B8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578498"/>
                <a:ext cx="9853125" cy="5669901"/>
              </a:xfrm>
              <a:blipFill>
                <a:blip r:embed="rId2"/>
                <a:stretch>
                  <a:fillRect l="-618" t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4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391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MAKARA CHEA</dc:creator>
  <cp:lastModifiedBy>MAKARA CHEA</cp:lastModifiedBy>
  <cp:revision>1</cp:revision>
  <dcterms:created xsi:type="dcterms:W3CDTF">2022-12-20T11:40:52Z</dcterms:created>
  <dcterms:modified xsi:type="dcterms:W3CDTF">2023-09-11T09:15:03Z</dcterms:modified>
</cp:coreProperties>
</file>