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E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CE8BC-0A3D-4163-A476-9374D68CE165}" type="datetimeFigureOut">
              <a:rPr lang="zh-TW" altLang="en-US" smtClean="0"/>
              <a:t>2018/1/10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069DF-75CE-488E-ACC3-406E13B109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7593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CE8BC-0A3D-4163-A476-9374D68CE165}" type="datetimeFigureOut">
              <a:rPr lang="zh-TW" altLang="en-US" smtClean="0"/>
              <a:t>2018/1/10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069DF-75CE-488E-ACC3-406E13B109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7398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CE8BC-0A3D-4163-A476-9374D68CE165}" type="datetimeFigureOut">
              <a:rPr lang="zh-TW" altLang="en-US" smtClean="0"/>
              <a:t>2018/1/10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069DF-75CE-488E-ACC3-406E13B109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5932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CE8BC-0A3D-4163-A476-9374D68CE165}" type="datetimeFigureOut">
              <a:rPr lang="zh-TW" altLang="en-US" smtClean="0"/>
              <a:t>2018/1/10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069DF-75CE-488E-ACC3-406E13B109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1322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CE8BC-0A3D-4163-A476-9374D68CE165}" type="datetimeFigureOut">
              <a:rPr lang="zh-TW" altLang="en-US" smtClean="0"/>
              <a:t>2018/1/10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069DF-75CE-488E-ACC3-406E13B109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8855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CE8BC-0A3D-4163-A476-9374D68CE165}" type="datetimeFigureOut">
              <a:rPr lang="zh-TW" altLang="en-US" smtClean="0"/>
              <a:t>2018/1/10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069DF-75CE-488E-ACC3-406E13B109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2076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CE8BC-0A3D-4163-A476-9374D68CE165}" type="datetimeFigureOut">
              <a:rPr lang="zh-TW" altLang="en-US" smtClean="0"/>
              <a:t>2018/1/10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069DF-75CE-488E-ACC3-406E13B109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4739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CE8BC-0A3D-4163-A476-9374D68CE165}" type="datetimeFigureOut">
              <a:rPr lang="zh-TW" altLang="en-US" smtClean="0"/>
              <a:t>2018/1/10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069DF-75CE-488E-ACC3-406E13B109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3616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CE8BC-0A3D-4163-A476-9374D68CE165}" type="datetimeFigureOut">
              <a:rPr lang="zh-TW" altLang="en-US" smtClean="0"/>
              <a:t>2018/1/10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069DF-75CE-488E-ACC3-406E13B109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633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CE8BC-0A3D-4163-A476-9374D68CE165}" type="datetimeFigureOut">
              <a:rPr lang="zh-TW" altLang="en-US" smtClean="0"/>
              <a:t>2018/1/10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069DF-75CE-488E-ACC3-406E13B109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1472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CE8BC-0A3D-4163-A476-9374D68CE165}" type="datetimeFigureOut">
              <a:rPr lang="zh-TW" altLang="en-US" smtClean="0"/>
              <a:t>2018/1/10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069DF-75CE-488E-ACC3-406E13B109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7046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CE8BC-0A3D-4163-A476-9374D68CE165}" type="datetimeFigureOut">
              <a:rPr lang="zh-TW" altLang="en-US" smtClean="0"/>
              <a:t>2018/1/10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069DF-75CE-488E-ACC3-406E13B109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579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28982" y="941716"/>
            <a:ext cx="4507346" cy="3288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sto MT" panose="0204060305050503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28982" y="4229862"/>
            <a:ext cx="4507346" cy="10252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sto MT" panose="0204060305050503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36328" y="941716"/>
            <a:ext cx="1838822" cy="32881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sto MT" panose="0204060305050503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636328" y="4229862"/>
            <a:ext cx="1838822" cy="10252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sto MT" panose="02040603050505030304" pitchFamily="18" charset="0"/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>
            <a:off x="2128982" y="5466944"/>
            <a:ext cx="7620786" cy="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1962236" y="941716"/>
            <a:ext cx="0" cy="4313382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6065540" y="5678791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Calisto MT" panose="02040603050505030304" pitchFamily="18" charset="0"/>
              </a:rPr>
              <a:t>lx</a:t>
            </a:r>
            <a:endParaRPr lang="zh-TW" altLang="en-US" dirty="0">
              <a:latin typeface="Calisto MT" panose="02040603050505030304" pitchFamily="18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1423293" y="2825271"/>
            <a:ext cx="359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latin typeface="Calisto MT" panose="02040603050505030304" pitchFamily="18" charset="0"/>
              </a:rPr>
              <a:t>ly</a:t>
            </a:r>
            <a:endParaRPr lang="zh-TW" altLang="en-US" dirty="0">
              <a:latin typeface="Calisto MT" panose="0204060305050503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475150" y="941716"/>
            <a:ext cx="1274618" cy="3288146"/>
          </a:xfrm>
          <a:prstGeom prst="rect">
            <a:avLst/>
          </a:prstGeom>
          <a:solidFill>
            <a:srgbClr val="7030A0">
              <a:alpha val="57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sto MT" panose="0204060305050503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475150" y="4229862"/>
            <a:ext cx="1274618" cy="1025236"/>
          </a:xfrm>
          <a:prstGeom prst="rect">
            <a:avLst/>
          </a:prstGeom>
          <a:solidFill>
            <a:srgbClr val="A6E7E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sto MT" panose="02040603050505030304" pitchFamily="18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5602432" y="6184629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Calisto MT" panose="02040603050505030304" pitchFamily="18" charset="0"/>
              </a:rPr>
              <a:t>Domain length</a:t>
            </a:r>
            <a:endParaRPr lang="zh-TW" altLang="en-US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040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28982" y="941716"/>
            <a:ext cx="4507346" cy="3288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sto MT" panose="0204060305050503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28982" y="4229862"/>
            <a:ext cx="4507346" cy="10252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sto MT" panose="0204060305050503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36328" y="941716"/>
            <a:ext cx="1838822" cy="32881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sto MT" panose="0204060305050503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636328" y="4229862"/>
            <a:ext cx="1838822" cy="10252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sto MT" panose="02040603050505030304" pitchFamily="18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075562" y="5853889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latin typeface="Calisto MT" panose="02040603050505030304" pitchFamily="18" charset="0"/>
              </a:rPr>
              <a:t>Mx</a:t>
            </a:r>
            <a:r>
              <a:rPr lang="en-US" altLang="zh-TW" dirty="0" smtClean="0">
                <a:latin typeface="Calisto MT" panose="02040603050505030304" pitchFamily="18" charset="0"/>
              </a:rPr>
              <a:t>=3</a:t>
            </a:r>
            <a:endParaRPr lang="zh-TW" altLang="en-US" dirty="0">
              <a:latin typeface="Calisto MT" panose="0204060305050503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475150" y="941716"/>
            <a:ext cx="1274618" cy="3288146"/>
          </a:xfrm>
          <a:prstGeom prst="rect">
            <a:avLst/>
          </a:prstGeom>
          <a:solidFill>
            <a:srgbClr val="7030A0">
              <a:alpha val="57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sto MT" panose="0204060305050503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475150" y="4229862"/>
            <a:ext cx="1274618" cy="1025236"/>
          </a:xfrm>
          <a:prstGeom prst="rect">
            <a:avLst/>
          </a:prstGeom>
          <a:solidFill>
            <a:srgbClr val="A6E7E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sto MT" panose="02040603050505030304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11065" y="3332190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Calisto MT" panose="02040603050505030304" pitchFamily="18" charset="0"/>
              </a:rPr>
              <a:t>My=2</a:t>
            </a:r>
            <a:endParaRPr lang="zh-TW" altLang="en-US" dirty="0">
              <a:latin typeface="Calisto MT" panose="02040603050505030304" pitchFamily="18" charset="0"/>
            </a:endParaRPr>
          </a:p>
        </p:txBody>
      </p:sp>
      <p:sp>
        <p:nvSpPr>
          <p:cNvPr id="2" name="向右箭號 1"/>
          <p:cNvSpPr/>
          <p:nvPr/>
        </p:nvSpPr>
        <p:spPr>
          <a:xfrm>
            <a:off x="1760706" y="2454465"/>
            <a:ext cx="243192" cy="262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向下箭號 2"/>
          <p:cNvSpPr/>
          <p:nvPr/>
        </p:nvSpPr>
        <p:spPr>
          <a:xfrm rot="10800000">
            <a:off x="4227012" y="5428034"/>
            <a:ext cx="311285" cy="2507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下箭號 14"/>
          <p:cNvSpPr/>
          <p:nvPr/>
        </p:nvSpPr>
        <p:spPr>
          <a:xfrm rot="10800000">
            <a:off x="7400096" y="5428034"/>
            <a:ext cx="311285" cy="2507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下箭號 16"/>
          <p:cNvSpPr/>
          <p:nvPr/>
        </p:nvSpPr>
        <p:spPr>
          <a:xfrm rot="10800000">
            <a:off x="8956816" y="5428034"/>
            <a:ext cx="311285" cy="2507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右箭號 17"/>
          <p:cNvSpPr/>
          <p:nvPr/>
        </p:nvSpPr>
        <p:spPr>
          <a:xfrm>
            <a:off x="1760706" y="4611156"/>
            <a:ext cx="243192" cy="262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5645155" y="6223221"/>
            <a:ext cx="1550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Calisto MT" panose="02040603050505030304" pitchFamily="18" charset="0"/>
              </a:rPr>
              <a:t>Block number</a:t>
            </a:r>
            <a:endParaRPr lang="zh-TW" altLang="en-US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946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28982" y="941716"/>
            <a:ext cx="4507346" cy="3288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sto MT" panose="0204060305050503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28982" y="4229862"/>
            <a:ext cx="4507346" cy="10252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sto MT" panose="0204060305050503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36328" y="941716"/>
            <a:ext cx="1838822" cy="32881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sto MT" panose="0204060305050503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636328" y="4229862"/>
            <a:ext cx="1838822" cy="10252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sto MT" panose="0204060305050503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475150" y="941716"/>
            <a:ext cx="1274618" cy="3288146"/>
          </a:xfrm>
          <a:prstGeom prst="rect">
            <a:avLst/>
          </a:prstGeom>
          <a:solidFill>
            <a:srgbClr val="7030A0">
              <a:alpha val="57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sto MT" panose="0204060305050503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475150" y="4229862"/>
            <a:ext cx="1274618" cy="1025236"/>
          </a:xfrm>
          <a:prstGeom prst="rect">
            <a:avLst/>
          </a:prstGeom>
          <a:solidFill>
            <a:srgbClr val="A6E7E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sto MT" panose="02040603050505030304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11065" y="5058702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alisto MT" panose="02040603050505030304" pitchFamily="18" charset="0"/>
              </a:rPr>
              <a:t>y</a:t>
            </a:r>
            <a:r>
              <a:rPr lang="en-US" altLang="zh-TW" dirty="0" err="1" smtClean="0">
                <a:latin typeface="Calisto MT" panose="02040603050505030304" pitchFamily="18" charset="0"/>
              </a:rPr>
              <a:t>pin</a:t>
            </a:r>
            <a:r>
              <a:rPr lang="en-US" altLang="zh-TW" dirty="0" smtClean="0">
                <a:latin typeface="Calisto MT" panose="02040603050505030304" pitchFamily="18" charset="0"/>
              </a:rPr>
              <a:t>[0]</a:t>
            </a:r>
            <a:endParaRPr lang="zh-TW" altLang="en-US" dirty="0">
              <a:latin typeface="Calisto MT" panose="02040603050505030304" pitchFamily="18" charset="0"/>
            </a:endParaRPr>
          </a:p>
        </p:txBody>
      </p:sp>
      <p:sp>
        <p:nvSpPr>
          <p:cNvPr id="2" name="向右箭號 1"/>
          <p:cNvSpPr/>
          <p:nvPr/>
        </p:nvSpPr>
        <p:spPr>
          <a:xfrm>
            <a:off x="1760706" y="810392"/>
            <a:ext cx="243192" cy="262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向下箭號 2"/>
          <p:cNvSpPr/>
          <p:nvPr/>
        </p:nvSpPr>
        <p:spPr>
          <a:xfrm rot="10800000">
            <a:off x="1973339" y="5428034"/>
            <a:ext cx="311285" cy="2507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下箭號 14"/>
          <p:cNvSpPr/>
          <p:nvPr/>
        </p:nvSpPr>
        <p:spPr>
          <a:xfrm rot="10800000">
            <a:off x="6475671" y="5428034"/>
            <a:ext cx="311285" cy="2507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下箭號 16"/>
          <p:cNvSpPr/>
          <p:nvPr/>
        </p:nvSpPr>
        <p:spPr>
          <a:xfrm rot="10800000">
            <a:off x="8319507" y="5428034"/>
            <a:ext cx="311285" cy="2507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右箭號 17"/>
          <p:cNvSpPr/>
          <p:nvPr/>
        </p:nvSpPr>
        <p:spPr>
          <a:xfrm>
            <a:off x="1760706" y="4098538"/>
            <a:ext cx="243192" cy="262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3928603" y="6241890"/>
            <a:ext cx="4767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Calisto MT" panose="02040603050505030304" pitchFamily="18" charset="0"/>
              </a:rPr>
              <a:t>Pin point coordinate, boundary between blocks</a:t>
            </a:r>
            <a:endParaRPr lang="zh-TW" altLang="en-US" dirty="0">
              <a:latin typeface="Calisto MT" panose="02040603050505030304" pitchFamily="18" charset="0"/>
            </a:endParaRPr>
          </a:p>
        </p:txBody>
      </p:sp>
      <p:sp>
        <p:nvSpPr>
          <p:cNvPr id="16" name="向右箭號 15"/>
          <p:cNvSpPr/>
          <p:nvPr/>
        </p:nvSpPr>
        <p:spPr>
          <a:xfrm>
            <a:off x="1760706" y="5123774"/>
            <a:ext cx="243192" cy="262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 rot="10800000">
            <a:off x="9594125" y="5428034"/>
            <a:ext cx="311285" cy="2507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811065" y="4011308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latin typeface="Calisto MT" panose="02040603050505030304" pitchFamily="18" charset="0"/>
              </a:rPr>
              <a:t>ypin</a:t>
            </a:r>
            <a:r>
              <a:rPr lang="en-US" altLang="zh-TW" dirty="0" smtClean="0">
                <a:latin typeface="Calisto MT" panose="02040603050505030304" pitchFamily="18" charset="0"/>
              </a:rPr>
              <a:t>[1]</a:t>
            </a:r>
            <a:endParaRPr lang="zh-TW" altLang="en-US" dirty="0">
              <a:latin typeface="Calisto MT" panose="02040603050505030304" pitchFamily="18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811065" y="70690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latin typeface="Calisto MT" panose="02040603050505030304" pitchFamily="18" charset="0"/>
              </a:rPr>
              <a:t>ypin</a:t>
            </a:r>
            <a:r>
              <a:rPr lang="en-US" altLang="zh-TW" dirty="0" smtClean="0">
                <a:latin typeface="Calisto MT" panose="02040603050505030304" pitchFamily="18" charset="0"/>
              </a:rPr>
              <a:t>[2]</a:t>
            </a:r>
            <a:endParaRPr lang="zh-TW" altLang="en-US" dirty="0">
              <a:latin typeface="Calisto MT" panose="02040603050505030304" pitchFamily="18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1752125" y="5748494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latin typeface="Calisto MT" panose="02040603050505030304" pitchFamily="18" charset="0"/>
              </a:rPr>
              <a:t>xpin</a:t>
            </a:r>
            <a:r>
              <a:rPr lang="en-US" altLang="zh-TW" dirty="0" smtClean="0">
                <a:latin typeface="Calisto MT" panose="02040603050505030304" pitchFamily="18" charset="0"/>
              </a:rPr>
              <a:t>[0]</a:t>
            </a:r>
            <a:endParaRPr lang="zh-TW" altLang="en-US" dirty="0">
              <a:latin typeface="Calisto MT" panose="02040603050505030304" pitchFamily="18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190326" y="5748494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latin typeface="Calisto MT" panose="02040603050505030304" pitchFamily="18" charset="0"/>
              </a:rPr>
              <a:t>xpin</a:t>
            </a:r>
            <a:r>
              <a:rPr lang="en-US" altLang="zh-TW" dirty="0" smtClean="0">
                <a:latin typeface="Calisto MT" panose="02040603050505030304" pitchFamily="18" charset="0"/>
              </a:rPr>
              <a:t>[1]</a:t>
            </a:r>
            <a:endParaRPr lang="zh-TW" altLang="en-US" dirty="0">
              <a:latin typeface="Calisto MT" panose="02040603050505030304" pitchFamily="18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8034162" y="5748494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latin typeface="Calisto MT" panose="02040603050505030304" pitchFamily="18" charset="0"/>
              </a:rPr>
              <a:t>xpin</a:t>
            </a:r>
            <a:r>
              <a:rPr lang="en-US" altLang="zh-TW" dirty="0" smtClean="0">
                <a:latin typeface="Calisto MT" panose="02040603050505030304" pitchFamily="18" charset="0"/>
              </a:rPr>
              <a:t>[2]</a:t>
            </a:r>
            <a:endParaRPr lang="zh-TW" altLang="en-US" dirty="0">
              <a:latin typeface="Calisto MT" panose="02040603050505030304" pitchFamily="18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9308780" y="5748494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latin typeface="Calisto MT" panose="02040603050505030304" pitchFamily="18" charset="0"/>
              </a:rPr>
              <a:t>xpin</a:t>
            </a:r>
            <a:r>
              <a:rPr lang="en-US" altLang="zh-TW" dirty="0" smtClean="0">
                <a:latin typeface="Calisto MT" panose="02040603050505030304" pitchFamily="18" charset="0"/>
              </a:rPr>
              <a:t>[3]</a:t>
            </a:r>
            <a:endParaRPr lang="zh-TW" altLang="en-US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062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28982" y="941716"/>
            <a:ext cx="4507346" cy="3288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sto MT" panose="0204060305050503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28982" y="4229862"/>
            <a:ext cx="4507346" cy="10252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sto MT" panose="0204060305050503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36328" y="941716"/>
            <a:ext cx="1838822" cy="32881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sto MT" panose="0204060305050503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636328" y="4229862"/>
            <a:ext cx="1838822" cy="10252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sto MT" panose="0204060305050503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475150" y="941716"/>
            <a:ext cx="1274618" cy="3288146"/>
          </a:xfrm>
          <a:prstGeom prst="rect">
            <a:avLst/>
          </a:prstGeom>
          <a:solidFill>
            <a:srgbClr val="7030A0">
              <a:alpha val="57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sto MT" panose="0204060305050503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475150" y="4229862"/>
            <a:ext cx="1274618" cy="1025236"/>
          </a:xfrm>
          <a:prstGeom prst="rect">
            <a:avLst/>
          </a:prstGeom>
          <a:solidFill>
            <a:srgbClr val="A6E7E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sto MT" panose="02040603050505030304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02492" y="4557814"/>
            <a:ext cx="110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latin typeface="Calisto MT" panose="02040603050505030304" pitchFamily="18" charset="0"/>
              </a:rPr>
              <a:t>Meshy</a:t>
            </a:r>
            <a:r>
              <a:rPr lang="en-US" altLang="zh-TW" dirty="0" smtClean="0">
                <a:latin typeface="Calisto MT" panose="02040603050505030304" pitchFamily="18" charset="0"/>
              </a:rPr>
              <a:t>[0]</a:t>
            </a:r>
            <a:endParaRPr lang="zh-TW" altLang="en-US" dirty="0">
              <a:latin typeface="Calisto MT" panose="02040603050505030304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3417620" y="6239897"/>
            <a:ext cx="610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Calisto MT" panose="02040603050505030304" pitchFamily="18" charset="0"/>
              </a:rPr>
              <a:t>Pin point coordinate, boundary between blocks. Unit = 1/nm</a:t>
            </a:r>
            <a:endParaRPr lang="zh-TW" altLang="en-US" dirty="0">
              <a:latin typeface="Calisto MT" panose="02040603050505030304" pitchFamily="18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559132" y="2401123"/>
            <a:ext cx="110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latin typeface="Calisto MT" panose="02040603050505030304" pitchFamily="18" charset="0"/>
              </a:rPr>
              <a:t>Meshy</a:t>
            </a:r>
            <a:r>
              <a:rPr lang="en-US" altLang="zh-TW" dirty="0" smtClean="0">
                <a:latin typeface="Calisto MT" panose="02040603050505030304" pitchFamily="18" charset="0"/>
              </a:rPr>
              <a:t>[1]</a:t>
            </a:r>
            <a:endParaRPr lang="zh-TW" altLang="en-US" dirty="0">
              <a:latin typeface="Calisto MT" panose="02040603050505030304" pitchFamily="18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3265041" y="5631537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latin typeface="Calisto MT" panose="02040603050505030304" pitchFamily="18" charset="0"/>
              </a:rPr>
              <a:t>Meshx</a:t>
            </a:r>
            <a:r>
              <a:rPr lang="en-US" altLang="zh-TW" dirty="0" smtClean="0">
                <a:latin typeface="Calisto MT" panose="02040603050505030304" pitchFamily="18" charset="0"/>
              </a:rPr>
              <a:t>[0]</a:t>
            </a:r>
            <a:endParaRPr lang="zh-TW" altLang="en-US" dirty="0">
              <a:latin typeface="Calisto MT" panose="02040603050505030304" pitchFamily="18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8630792" y="5631537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latin typeface="Calisto MT" panose="02040603050505030304" pitchFamily="18" charset="0"/>
              </a:rPr>
              <a:t>Meshx</a:t>
            </a:r>
            <a:r>
              <a:rPr lang="en-US" altLang="zh-TW" dirty="0" smtClean="0">
                <a:latin typeface="Calisto MT" panose="02040603050505030304" pitchFamily="18" charset="0"/>
              </a:rPr>
              <a:t>[2]</a:t>
            </a:r>
            <a:endParaRPr lang="zh-TW" altLang="en-US" dirty="0">
              <a:latin typeface="Calisto MT" panose="02040603050505030304" pitchFamily="18" charset="0"/>
            </a:endParaRPr>
          </a:p>
        </p:txBody>
      </p:sp>
      <p:cxnSp>
        <p:nvCxnSpPr>
          <p:cNvPr id="9" name="直線接點 8"/>
          <p:cNvCxnSpPr/>
          <p:nvPr/>
        </p:nvCxnSpPr>
        <p:spPr>
          <a:xfrm>
            <a:off x="1920408" y="941716"/>
            <a:ext cx="0" cy="43133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1838528" y="1047718"/>
            <a:ext cx="19455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1838528" y="941716"/>
            <a:ext cx="19455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1838528" y="1471726"/>
            <a:ext cx="19455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1838528" y="1259722"/>
            <a:ext cx="19455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>
            <a:off x="1838528" y="1683730"/>
            <a:ext cx="19455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>
            <a:off x="1838528" y="1577728"/>
            <a:ext cx="19455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>
            <a:off x="1838528" y="2319742"/>
            <a:ext cx="19455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>
            <a:off x="1838528" y="2107738"/>
            <a:ext cx="19455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>
            <a:off x="1838528" y="2531746"/>
            <a:ext cx="19455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>
            <a:off x="1838528" y="2425744"/>
            <a:ext cx="19455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>
            <a:off x="1838528" y="3167758"/>
            <a:ext cx="19455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>
            <a:off x="1838528" y="2955754"/>
            <a:ext cx="19455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>
            <a:off x="1838528" y="3379762"/>
            <a:ext cx="19455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>
            <a:off x="1838528" y="3273760"/>
            <a:ext cx="19455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>
            <a:off x="1838528" y="4015774"/>
            <a:ext cx="19455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>
            <a:off x="1838528" y="3803770"/>
            <a:ext cx="19455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>
            <a:off x="1838528" y="1365724"/>
            <a:ext cx="19455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/>
          <p:nvPr/>
        </p:nvCxnSpPr>
        <p:spPr>
          <a:xfrm>
            <a:off x="1838528" y="1153720"/>
            <a:ext cx="19455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>
            <a:off x="1838528" y="1895734"/>
            <a:ext cx="19455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>
            <a:off x="1838528" y="1789732"/>
            <a:ext cx="19455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>
            <a:off x="1838528" y="2213740"/>
            <a:ext cx="19455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>
            <a:off x="1838528" y="2001736"/>
            <a:ext cx="19455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>
            <a:off x="1838528" y="2743750"/>
            <a:ext cx="19455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>
            <a:off x="1838528" y="2637748"/>
            <a:ext cx="19455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>
            <a:off x="1838528" y="3061756"/>
            <a:ext cx="19455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>
            <a:off x="1838528" y="2849752"/>
            <a:ext cx="19455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>
            <a:off x="1838528" y="3591766"/>
            <a:ext cx="19455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>
            <a:off x="1838528" y="3485764"/>
            <a:ext cx="19455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>
            <a:off x="1838528" y="3909772"/>
            <a:ext cx="19455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>
            <a:off x="1838528" y="3697768"/>
            <a:ext cx="19455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>
            <a:off x="1838528" y="4227772"/>
            <a:ext cx="19455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/>
        </p:nvCxnSpPr>
        <p:spPr>
          <a:xfrm>
            <a:off x="1838528" y="4121776"/>
            <a:ext cx="19455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/>
          <p:cNvCxnSpPr/>
          <p:nvPr/>
        </p:nvCxnSpPr>
        <p:spPr>
          <a:xfrm>
            <a:off x="1838528" y="4846147"/>
            <a:ext cx="19455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1838528" y="4433897"/>
            <a:ext cx="19455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>
            <a:off x="1838528" y="4640022"/>
            <a:ext cx="19455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/>
          <p:cNvCxnSpPr/>
          <p:nvPr/>
        </p:nvCxnSpPr>
        <p:spPr>
          <a:xfrm>
            <a:off x="2128982" y="5392508"/>
            <a:ext cx="76194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/>
          <p:cNvCxnSpPr/>
          <p:nvPr/>
        </p:nvCxnSpPr>
        <p:spPr>
          <a:xfrm>
            <a:off x="1838528" y="5052272"/>
            <a:ext cx="19455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字方塊 74"/>
          <p:cNvSpPr txBox="1"/>
          <p:nvPr/>
        </p:nvSpPr>
        <p:spPr>
          <a:xfrm>
            <a:off x="6996932" y="5631537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latin typeface="Calisto MT" panose="02040603050505030304" pitchFamily="18" charset="0"/>
              </a:rPr>
              <a:t>Meshx</a:t>
            </a:r>
            <a:r>
              <a:rPr lang="en-US" altLang="zh-TW" dirty="0" smtClean="0">
                <a:latin typeface="Calisto MT" panose="02040603050505030304" pitchFamily="18" charset="0"/>
              </a:rPr>
              <a:t>[1]</a:t>
            </a:r>
            <a:endParaRPr lang="zh-TW" altLang="en-US" dirty="0">
              <a:latin typeface="Calisto MT" panose="02040603050505030304" pitchFamily="18" charset="0"/>
            </a:endParaRPr>
          </a:p>
        </p:txBody>
      </p:sp>
      <p:cxnSp>
        <p:nvCxnSpPr>
          <p:cNvPr id="76" name="直線接點 75"/>
          <p:cNvCxnSpPr/>
          <p:nvPr/>
        </p:nvCxnSpPr>
        <p:spPr>
          <a:xfrm>
            <a:off x="1838528" y="5255098"/>
            <a:ext cx="19455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/>
          <p:cNvCxnSpPr/>
          <p:nvPr/>
        </p:nvCxnSpPr>
        <p:spPr>
          <a:xfrm>
            <a:off x="2128982" y="5303520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接點 77"/>
          <p:cNvCxnSpPr/>
          <p:nvPr/>
        </p:nvCxnSpPr>
        <p:spPr>
          <a:xfrm>
            <a:off x="2200573" y="5303520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接點 80"/>
          <p:cNvCxnSpPr/>
          <p:nvPr/>
        </p:nvCxnSpPr>
        <p:spPr>
          <a:xfrm>
            <a:off x="2272164" y="5303520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接點 81"/>
          <p:cNvCxnSpPr/>
          <p:nvPr/>
        </p:nvCxnSpPr>
        <p:spPr>
          <a:xfrm>
            <a:off x="2415346" y="5303520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/>
          <p:cNvCxnSpPr/>
          <p:nvPr/>
        </p:nvCxnSpPr>
        <p:spPr>
          <a:xfrm>
            <a:off x="2343755" y="5303520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接點 83"/>
          <p:cNvCxnSpPr/>
          <p:nvPr/>
        </p:nvCxnSpPr>
        <p:spPr>
          <a:xfrm>
            <a:off x="2486937" y="5303520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接點 84"/>
          <p:cNvCxnSpPr/>
          <p:nvPr/>
        </p:nvCxnSpPr>
        <p:spPr>
          <a:xfrm>
            <a:off x="2630119" y="5303520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/>
          <p:cNvCxnSpPr/>
          <p:nvPr/>
        </p:nvCxnSpPr>
        <p:spPr>
          <a:xfrm>
            <a:off x="2844892" y="5303520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/>
          <p:cNvCxnSpPr/>
          <p:nvPr/>
        </p:nvCxnSpPr>
        <p:spPr>
          <a:xfrm>
            <a:off x="2558528" y="5303520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/>
          <p:cNvCxnSpPr/>
          <p:nvPr/>
        </p:nvCxnSpPr>
        <p:spPr>
          <a:xfrm>
            <a:off x="2773301" y="5303520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/>
          <p:cNvCxnSpPr/>
          <p:nvPr/>
        </p:nvCxnSpPr>
        <p:spPr>
          <a:xfrm>
            <a:off x="2988074" y="5303520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/>
          <p:cNvCxnSpPr/>
          <p:nvPr/>
        </p:nvCxnSpPr>
        <p:spPr>
          <a:xfrm>
            <a:off x="3346029" y="5303520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接點 90"/>
          <p:cNvCxnSpPr/>
          <p:nvPr/>
        </p:nvCxnSpPr>
        <p:spPr>
          <a:xfrm>
            <a:off x="3059665" y="5303520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/>
          <p:cNvCxnSpPr/>
          <p:nvPr/>
        </p:nvCxnSpPr>
        <p:spPr>
          <a:xfrm>
            <a:off x="3417620" y="5303520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接點 92"/>
          <p:cNvCxnSpPr/>
          <p:nvPr/>
        </p:nvCxnSpPr>
        <p:spPr>
          <a:xfrm>
            <a:off x="3703984" y="5303520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接點 93"/>
          <p:cNvCxnSpPr/>
          <p:nvPr/>
        </p:nvCxnSpPr>
        <p:spPr>
          <a:xfrm>
            <a:off x="4061939" y="5303520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接點 94"/>
          <p:cNvCxnSpPr/>
          <p:nvPr/>
        </p:nvCxnSpPr>
        <p:spPr>
          <a:xfrm>
            <a:off x="2701710" y="5303520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接點 95"/>
          <p:cNvCxnSpPr/>
          <p:nvPr/>
        </p:nvCxnSpPr>
        <p:spPr>
          <a:xfrm>
            <a:off x="2916483" y="5303520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接點 96"/>
          <p:cNvCxnSpPr/>
          <p:nvPr/>
        </p:nvCxnSpPr>
        <p:spPr>
          <a:xfrm>
            <a:off x="3202847" y="5303520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接點 97"/>
          <p:cNvCxnSpPr/>
          <p:nvPr/>
        </p:nvCxnSpPr>
        <p:spPr>
          <a:xfrm>
            <a:off x="3560802" y="5303520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接點 98"/>
          <p:cNvCxnSpPr/>
          <p:nvPr/>
        </p:nvCxnSpPr>
        <p:spPr>
          <a:xfrm>
            <a:off x="3274438" y="5303520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接點 99"/>
          <p:cNvCxnSpPr/>
          <p:nvPr/>
        </p:nvCxnSpPr>
        <p:spPr>
          <a:xfrm>
            <a:off x="3632393" y="5303520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接點 100"/>
          <p:cNvCxnSpPr/>
          <p:nvPr/>
        </p:nvCxnSpPr>
        <p:spPr>
          <a:xfrm>
            <a:off x="3990348" y="5303520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接點 101"/>
          <p:cNvCxnSpPr/>
          <p:nvPr/>
        </p:nvCxnSpPr>
        <p:spPr>
          <a:xfrm>
            <a:off x="4348303" y="5303520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接點 102"/>
          <p:cNvCxnSpPr/>
          <p:nvPr/>
        </p:nvCxnSpPr>
        <p:spPr>
          <a:xfrm>
            <a:off x="3847166" y="5303520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/>
          <p:cNvCxnSpPr/>
          <p:nvPr/>
        </p:nvCxnSpPr>
        <p:spPr>
          <a:xfrm>
            <a:off x="4205121" y="5303520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接點 104"/>
          <p:cNvCxnSpPr/>
          <p:nvPr/>
        </p:nvCxnSpPr>
        <p:spPr>
          <a:xfrm>
            <a:off x="4491485" y="5303520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接點 105"/>
          <p:cNvCxnSpPr/>
          <p:nvPr/>
        </p:nvCxnSpPr>
        <p:spPr>
          <a:xfrm>
            <a:off x="4849440" y="5303520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接點 106"/>
          <p:cNvCxnSpPr/>
          <p:nvPr/>
        </p:nvCxnSpPr>
        <p:spPr>
          <a:xfrm>
            <a:off x="4634667" y="5303520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接點 107"/>
          <p:cNvCxnSpPr/>
          <p:nvPr/>
        </p:nvCxnSpPr>
        <p:spPr>
          <a:xfrm>
            <a:off x="4992622" y="5303520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接點 108"/>
          <p:cNvCxnSpPr/>
          <p:nvPr/>
        </p:nvCxnSpPr>
        <p:spPr>
          <a:xfrm>
            <a:off x="5278986" y="5303520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接點 109"/>
          <p:cNvCxnSpPr/>
          <p:nvPr/>
        </p:nvCxnSpPr>
        <p:spPr>
          <a:xfrm>
            <a:off x="5636941" y="5303520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接點 110"/>
          <p:cNvCxnSpPr/>
          <p:nvPr/>
        </p:nvCxnSpPr>
        <p:spPr>
          <a:xfrm>
            <a:off x="3131256" y="5303520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接點 111"/>
          <p:cNvCxnSpPr/>
          <p:nvPr/>
        </p:nvCxnSpPr>
        <p:spPr>
          <a:xfrm>
            <a:off x="3489211" y="5303520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接點 112"/>
          <p:cNvCxnSpPr/>
          <p:nvPr/>
        </p:nvCxnSpPr>
        <p:spPr>
          <a:xfrm>
            <a:off x="3775575" y="5303520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接點 113"/>
          <p:cNvCxnSpPr/>
          <p:nvPr/>
        </p:nvCxnSpPr>
        <p:spPr>
          <a:xfrm>
            <a:off x="4133530" y="5303520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接點 114"/>
          <p:cNvCxnSpPr/>
          <p:nvPr/>
        </p:nvCxnSpPr>
        <p:spPr>
          <a:xfrm>
            <a:off x="3918757" y="5303520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接點 115"/>
          <p:cNvCxnSpPr/>
          <p:nvPr/>
        </p:nvCxnSpPr>
        <p:spPr>
          <a:xfrm>
            <a:off x="4276712" y="5303520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接點 116"/>
          <p:cNvCxnSpPr/>
          <p:nvPr/>
        </p:nvCxnSpPr>
        <p:spPr>
          <a:xfrm>
            <a:off x="4563076" y="5303520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接點 117"/>
          <p:cNvCxnSpPr/>
          <p:nvPr/>
        </p:nvCxnSpPr>
        <p:spPr>
          <a:xfrm>
            <a:off x="4921031" y="5303520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接點 118"/>
          <p:cNvCxnSpPr/>
          <p:nvPr/>
        </p:nvCxnSpPr>
        <p:spPr>
          <a:xfrm>
            <a:off x="4419894" y="5303520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接點 119"/>
          <p:cNvCxnSpPr/>
          <p:nvPr/>
        </p:nvCxnSpPr>
        <p:spPr>
          <a:xfrm>
            <a:off x="4777849" y="5303520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接點 120"/>
          <p:cNvCxnSpPr/>
          <p:nvPr/>
        </p:nvCxnSpPr>
        <p:spPr>
          <a:xfrm>
            <a:off x="5135804" y="5303520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接點 121"/>
          <p:cNvCxnSpPr/>
          <p:nvPr/>
        </p:nvCxnSpPr>
        <p:spPr>
          <a:xfrm>
            <a:off x="5493759" y="5303520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接點 122"/>
          <p:cNvCxnSpPr/>
          <p:nvPr/>
        </p:nvCxnSpPr>
        <p:spPr>
          <a:xfrm>
            <a:off x="5207395" y="5303520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接點 123"/>
          <p:cNvCxnSpPr/>
          <p:nvPr/>
        </p:nvCxnSpPr>
        <p:spPr>
          <a:xfrm>
            <a:off x="5565350" y="5303520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接點 124"/>
          <p:cNvCxnSpPr/>
          <p:nvPr/>
        </p:nvCxnSpPr>
        <p:spPr>
          <a:xfrm>
            <a:off x="5851714" y="5303520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接點 125"/>
          <p:cNvCxnSpPr/>
          <p:nvPr/>
        </p:nvCxnSpPr>
        <p:spPr>
          <a:xfrm>
            <a:off x="6066487" y="5303520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接點 126"/>
          <p:cNvCxnSpPr/>
          <p:nvPr/>
        </p:nvCxnSpPr>
        <p:spPr>
          <a:xfrm>
            <a:off x="4706258" y="5303520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/>
          <p:nvPr/>
        </p:nvCxnSpPr>
        <p:spPr>
          <a:xfrm>
            <a:off x="5064213" y="5303520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接點 128"/>
          <p:cNvCxnSpPr/>
          <p:nvPr/>
        </p:nvCxnSpPr>
        <p:spPr>
          <a:xfrm>
            <a:off x="5350577" y="5303520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/>
          <p:cNvCxnSpPr/>
          <p:nvPr/>
        </p:nvCxnSpPr>
        <p:spPr>
          <a:xfrm>
            <a:off x="5708532" y="5303520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接點 130"/>
          <p:cNvCxnSpPr/>
          <p:nvPr/>
        </p:nvCxnSpPr>
        <p:spPr>
          <a:xfrm>
            <a:off x="5422168" y="5303520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接點 131"/>
          <p:cNvCxnSpPr/>
          <p:nvPr/>
        </p:nvCxnSpPr>
        <p:spPr>
          <a:xfrm>
            <a:off x="5780123" y="5303520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接點 132"/>
          <p:cNvCxnSpPr/>
          <p:nvPr/>
        </p:nvCxnSpPr>
        <p:spPr>
          <a:xfrm>
            <a:off x="5994896" y="5303520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接點 133"/>
          <p:cNvCxnSpPr/>
          <p:nvPr/>
        </p:nvCxnSpPr>
        <p:spPr>
          <a:xfrm>
            <a:off x="6209669" y="5303520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接點 134"/>
          <p:cNvCxnSpPr/>
          <p:nvPr/>
        </p:nvCxnSpPr>
        <p:spPr>
          <a:xfrm>
            <a:off x="5923305" y="5303520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接點 135"/>
          <p:cNvCxnSpPr/>
          <p:nvPr/>
        </p:nvCxnSpPr>
        <p:spPr>
          <a:xfrm>
            <a:off x="6138078" y="5303520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接點 136"/>
          <p:cNvCxnSpPr/>
          <p:nvPr/>
        </p:nvCxnSpPr>
        <p:spPr>
          <a:xfrm>
            <a:off x="6281260" y="5303520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接點 137"/>
          <p:cNvCxnSpPr/>
          <p:nvPr/>
        </p:nvCxnSpPr>
        <p:spPr>
          <a:xfrm>
            <a:off x="6424442" y="5303520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接點 138"/>
          <p:cNvCxnSpPr/>
          <p:nvPr/>
        </p:nvCxnSpPr>
        <p:spPr>
          <a:xfrm>
            <a:off x="6352851" y="5303520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接點 139"/>
          <p:cNvCxnSpPr/>
          <p:nvPr/>
        </p:nvCxnSpPr>
        <p:spPr>
          <a:xfrm>
            <a:off x="6496033" y="5303520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接點 140"/>
          <p:cNvCxnSpPr/>
          <p:nvPr/>
        </p:nvCxnSpPr>
        <p:spPr>
          <a:xfrm>
            <a:off x="6567624" y="5303520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接點 141"/>
          <p:cNvCxnSpPr/>
          <p:nvPr/>
        </p:nvCxnSpPr>
        <p:spPr>
          <a:xfrm>
            <a:off x="6639236" y="5303520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接點 142"/>
          <p:cNvCxnSpPr/>
          <p:nvPr/>
        </p:nvCxnSpPr>
        <p:spPr>
          <a:xfrm>
            <a:off x="6868726" y="5298948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接點 143"/>
          <p:cNvCxnSpPr/>
          <p:nvPr/>
        </p:nvCxnSpPr>
        <p:spPr>
          <a:xfrm>
            <a:off x="6753981" y="5298948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接點 144"/>
          <p:cNvCxnSpPr/>
          <p:nvPr/>
        </p:nvCxnSpPr>
        <p:spPr>
          <a:xfrm>
            <a:off x="7212961" y="5298948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接點 145"/>
          <p:cNvCxnSpPr/>
          <p:nvPr/>
        </p:nvCxnSpPr>
        <p:spPr>
          <a:xfrm>
            <a:off x="7557196" y="5298948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接點 146"/>
          <p:cNvCxnSpPr/>
          <p:nvPr/>
        </p:nvCxnSpPr>
        <p:spPr>
          <a:xfrm>
            <a:off x="6983471" y="5298948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接點 147"/>
          <p:cNvCxnSpPr/>
          <p:nvPr/>
        </p:nvCxnSpPr>
        <p:spPr>
          <a:xfrm>
            <a:off x="7098216" y="5298948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接點 148"/>
          <p:cNvCxnSpPr/>
          <p:nvPr/>
        </p:nvCxnSpPr>
        <p:spPr>
          <a:xfrm>
            <a:off x="7442451" y="5298948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接點 149"/>
          <p:cNvCxnSpPr/>
          <p:nvPr/>
        </p:nvCxnSpPr>
        <p:spPr>
          <a:xfrm>
            <a:off x="7786686" y="5298948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接點 150"/>
          <p:cNvCxnSpPr/>
          <p:nvPr/>
        </p:nvCxnSpPr>
        <p:spPr>
          <a:xfrm>
            <a:off x="7327706" y="5298948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接點 151"/>
          <p:cNvCxnSpPr/>
          <p:nvPr/>
        </p:nvCxnSpPr>
        <p:spPr>
          <a:xfrm>
            <a:off x="7671941" y="5298948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接點 152"/>
          <p:cNvCxnSpPr/>
          <p:nvPr/>
        </p:nvCxnSpPr>
        <p:spPr>
          <a:xfrm>
            <a:off x="7901431" y="5298948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接點 153"/>
          <p:cNvCxnSpPr/>
          <p:nvPr/>
        </p:nvCxnSpPr>
        <p:spPr>
          <a:xfrm>
            <a:off x="8130921" y="5298948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接點 154"/>
          <p:cNvCxnSpPr/>
          <p:nvPr/>
        </p:nvCxnSpPr>
        <p:spPr>
          <a:xfrm>
            <a:off x="8016176" y="5298948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接點 155"/>
          <p:cNvCxnSpPr/>
          <p:nvPr/>
        </p:nvCxnSpPr>
        <p:spPr>
          <a:xfrm>
            <a:off x="8245666" y="5298948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接點 156"/>
          <p:cNvCxnSpPr/>
          <p:nvPr/>
        </p:nvCxnSpPr>
        <p:spPr>
          <a:xfrm>
            <a:off x="8360411" y="5298948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接點 157"/>
          <p:cNvCxnSpPr/>
          <p:nvPr/>
        </p:nvCxnSpPr>
        <p:spPr>
          <a:xfrm>
            <a:off x="8475150" y="5298948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接點 158"/>
          <p:cNvCxnSpPr/>
          <p:nvPr/>
        </p:nvCxnSpPr>
        <p:spPr>
          <a:xfrm>
            <a:off x="8793464" y="5298948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接點 159"/>
          <p:cNvCxnSpPr/>
          <p:nvPr/>
        </p:nvCxnSpPr>
        <p:spPr>
          <a:xfrm>
            <a:off x="8634307" y="5298948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接點 160"/>
          <p:cNvCxnSpPr/>
          <p:nvPr/>
        </p:nvCxnSpPr>
        <p:spPr>
          <a:xfrm>
            <a:off x="8952621" y="5298948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接點 161"/>
          <p:cNvCxnSpPr/>
          <p:nvPr/>
        </p:nvCxnSpPr>
        <p:spPr>
          <a:xfrm>
            <a:off x="9270935" y="5298948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接點 162"/>
          <p:cNvCxnSpPr/>
          <p:nvPr/>
        </p:nvCxnSpPr>
        <p:spPr>
          <a:xfrm>
            <a:off x="9111778" y="5298948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接點 163"/>
          <p:cNvCxnSpPr/>
          <p:nvPr/>
        </p:nvCxnSpPr>
        <p:spPr>
          <a:xfrm>
            <a:off x="9430092" y="5298948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接點 164"/>
          <p:cNvCxnSpPr/>
          <p:nvPr/>
        </p:nvCxnSpPr>
        <p:spPr>
          <a:xfrm>
            <a:off x="9589249" y="5298948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接點 165"/>
          <p:cNvCxnSpPr/>
          <p:nvPr/>
        </p:nvCxnSpPr>
        <p:spPr>
          <a:xfrm>
            <a:off x="9748406" y="5298948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044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28982" y="941716"/>
            <a:ext cx="4507346" cy="3288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sto MT" panose="0204060305050503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28982" y="4229862"/>
            <a:ext cx="4507346" cy="10252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sto MT" panose="0204060305050503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36328" y="941716"/>
            <a:ext cx="1838822" cy="32881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sto MT" panose="0204060305050503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636328" y="4229862"/>
            <a:ext cx="1838822" cy="10252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sto MT" panose="0204060305050503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475150" y="941716"/>
            <a:ext cx="1274618" cy="3288146"/>
          </a:xfrm>
          <a:prstGeom prst="rect">
            <a:avLst/>
          </a:prstGeom>
          <a:solidFill>
            <a:srgbClr val="7030A0">
              <a:alpha val="57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sto MT" panose="0204060305050503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475150" y="4229862"/>
            <a:ext cx="1274618" cy="1025236"/>
          </a:xfrm>
          <a:prstGeom prst="rect">
            <a:avLst/>
          </a:prstGeom>
          <a:solidFill>
            <a:srgbClr val="A6E7E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listo MT" panose="02040603050505030304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02492" y="4557814"/>
            <a:ext cx="110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latin typeface="Calisto MT" panose="02040603050505030304" pitchFamily="18" charset="0"/>
              </a:rPr>
              <a:t>Meshy</a:t>
            </a:r>
            <a:r>
              <a:rPr lang="en-US" altLang="zh-TW" dirty="0" smtClean="0">
                <a:latin typeface="Calisto MT" panose="02040603050505030304" pitchFamily="18" charset="0"/>
              </a:rPr>
              <a:t>[0]</a:t>
            </a:r>
            <a:endParaRPr lang="zh-TW" altLang="en-US" dirty="0">
              <a:latin typeface="Calisto MT" panose="02040603050505030304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3417620" y="6239897"/>
            <a:ext cx="610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Calisto MT" panose="02040603050505030304" pitchFamily="18" charset="0"/>
              </a:rPr>
              <a:t>Pin point coordinate, boundary between blocks. Unit = 1/nm</a:t>
            </a:r>
            <a:endParaRPr lang="zh-TW" altLang="en-US" dirty="0">
              <a:latin typeface="Calisto MT" panose="02040603050505030304" pitchFamily="18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559132" y="2401123"/>
            <a:ext cx="110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latin typeface="Calisto MT" panose="02040603050505030304" pitchFamily="18" charset="0"/>
              </a:rPr>
              <a:t>Meshy</a:t>
            </a:r>
            <a:r>
              <a:rPr lang="en-US" altLang="zh-TW" dirty="0" smtClean="0">
                <a:latin typeface="Calisto MT" panose="02040603050505030304" pitchFamily="18" charset="0"/>
              </a:rPr>
              <a:t>[1]</a:t>
            </a:r>
            <a:endParaRPr lang="zh-TW" altLang="en-US" dirty="0">
              <a:latin typeface="Calisto MT" panose="02040603050505030304" pitchFamily="18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3265041" y="5631537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latin typeface="Calisto MT" panose="02040603050505030304" pitchFamily="18" charset="0"/>
              </a:rPr>
              <a:t>Meshx</a:t>
            </a:r>
            <a:r>
              <a:rPr lang="en-US" altLang="zh-TW" dirty="0" smtClean="0">
                <a:latin typeface="Calisto MT" panose="02040603050505030304" pitchFamily="18" charset="0"/>
              </a:rPr>
              <a:t>[0]</a:t>
            </a:r>
            <a:endParaRPr lang="zh-TW" altLang="en-US" dirty="0">
              <a:latin typeface="Calisto MT" panose="02040603050505030304" pitchFamily="18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8630792" y="5631537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latin typeface="Calisto MT" panose="02040603050505030304" pitchFamily="18" charset="0"/>
              </a:rPr>
              <a:t>Meshx</a:t>
            </a:r>
            <a:r>
              <a:rPr lang="en-US" altLang="zh-TW" dirty="0" smtClean="0">
                <a:latin typeface="Calisto MT" panose="02040603050505030304" pitchFamily="18" charset="0"/>
              </a:rPr>
              <a:t>[2]</a:t>
            </a:r>
            <a:endParaRPr lang="zh-TW" altLang="en-US" dirty="0">
              <a:latin typeface="Calisto MT" panose="02040603050505030304" pitchFamily="18" charset="0"/>
            </a:endParaRPr>
          </a:p>
        </p:txBody>
      </p:sp>
      <p:cxnSp>
        <p:nvCxnSpPr>
          <p:cNvPr id="9" name="直線接點 8"/>
          <p:cNvCxnSpPr/>
          <p:nvPr/>
        </p:nvCxnSpPr>
        <p:spPr>
          <a:xfrm>
            <a:off x="1920408" y="941716"/>
            <a:ext cx="0" cy="43133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1838528" y="1047718"/>
            <a:ext cx="19455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1838528" y="941716"/>
            <a:ext cx="19455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1838528" y="1471726"/>
            <a:ext cx="19455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1838528" y="1259722"/>
            <a:ext cx="19455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>
            <a:off x="1838528" y="1683730"/>
            <a:ext cx="19455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>
            <a:off x="1838528" y="1577728"/>
            <a:ext cx="19455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>
            <a:off x="1838528" y="2319742"/>
            <a:ext cx="19455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>
            <a:off x="1838528" y="2107738"/>
            <a:ext cx="19455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>
            <a:off x="1838528" y="2531746"/>
            <a:ext cx="19455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>
            <a:off x="1838528" y="2425744"/>
            <a:ext cx="19455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>
            <a:off x="1838528" y="3167758"/>
            <a:ext cx="19455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>
            <a:off x="1838528" y="2955754"/>
            <a:ext cx="19455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>
            <a:off x="1838528" y="3379762"/>
            <a:ext cx="19455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>
            <a:off x="1838528" y="3273760"/>
            <a:ext cx="19455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>
            <a:off x="1838528" y="4015774"/>
            <a:ext cx="19455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>
            <a:off x="1838528" y="3803770"/>
            <a:ext cx="19455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>
            <a:off x="1838528" y="1365724"/>
            <a:ext cx="19455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/>
          <p:nvPr/>
        </p:nvCxnSpPr>
        <p:spPr>
          <a:xfrm>
            <a:off x="1838528" y="1153720"/>
            <a:ext cx="19455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>
            <a:off x="1838528" y="1895734"/>
            <a:ext cx="19455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>
            <a:off x="1838528" y="1789732"/>
            <a:ext cx="19455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>
            <a:off x="1838528" y="2213740"/>
            <a:ext cx="19455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>
            <a:off x="1838528" y="2001736"/>
            <a:ext cx="19455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>
            <a:off x="1838528" y="2743750"/>
            <a:ext cx="19455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>
            <a:off x="1838528" y="2637748"/>
            <a:ext cx="19455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>
            <a:off x="1838528" y="3061756"/>
            <a:ext cx="19455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>
            <a:off x="1838528" y="2849752"/>
            <a:ext cx="19455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>
            <a:off x="1838528" y="3591766"/>
            <a:ext cx="19455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>
            <a:off x="1838528" y="3485764"/>
            <a:ext cx="19455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>
            <a:off x="1838528" y="3909772"/>
            <a:ext cx="19455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>
            <a:off x="1838528" y="3697768"/>
            <a:ext cx="19455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>
            <a:off x="1838528" y="4227772"/>
            <a:ext cx="19455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/>
        </p:nvCxnSpPr>
        <p:spPr>
          <a:xfrm>
            <a:off x="1838528" y="4121776"/>
            <a:ext cx="19455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/>
          <p:cNvCxnSpPr/>
          <p:nvPr/>
        </p:nvCxnSpPr>
        <p:spPr>
          <a:xfrm>
            <a:off x="1838528" y="4846147"/>
            <a:ext cx="19455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1838528" y="4433897"/>
            <a:ext cx="19455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>
            <a:off x="1838528" y="4640022"/>
            <a:ext cx="19455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/>
          <p:cNvCxnSpPr/>
          <p:nvPr/>
        </p:nvCxnSpPr>
        <p:spPr>
          <a:xfrm>
            <a:off x="2128982" y="5392508"/>
            <a:ext cx="76194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/>
          <p:cNvCxnSpPr/>
          <p:nvPr/>
        </p:nvCxnSpPr>
        <p:spPr>
          <a:xfrm>
            <a:off x="1838528" y="5052272"/>
            <a:ext cx="19455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字方塊 74"/>
          <p:cNvSpPr txBox="1"/>
          <p:nvPr/>
        </p:nvSpPr>
        <p:spPr>
          <a:xfrm>
            <a:off x="6996932" y="5631537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latin typeface="Calisto MT" panose="02040603050505030304" pitchFamily="18" charset="0"/>
              </a:rPr>
              <a:t>Meshx</a:t>
            </a:r>
            <a:r>
              <a:rPr lang="en-US" altLang="zh-TW" dirty="0" smtClean="0">
                <a:latin typeface="Calisto MT" panose="02040603050505030304" pitchFamily="18" charset="0"/>
              </a:rPr>
              <a:t>[1]</a:t>
            </a:r>
            <a:endParaRPr lang="zh-TW" altLang="en-US" dirty="0">
              <a:latin typeface="Calisto MT" panose="02040603050505030304" pitchFamily="18" charset="0"/>
            </a:endParaRPr>
          </a:p>
        </p:txBody>
      </p:sp>
      <p:cxnSp>
        <p:nvCxnSpPr>
          <p:cNvPr id="76" name="直線接點 75"/>
          <p:cNvCxnSpPr/>
          <p:nvPr/>
        </p:nvCxnSpPr>
        <p:spPr>
          <a:xfrm>
            <a:off x="1838528" y="5255098"/>
            <a:ext cx="19455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/>
          <p:cNvCxnSpPr/>
          <p:nvPr/>
        </p:nvCxnSpPr>
        <p:spPr>
          <a:xfrm>
            <a:off x="2128982" y="5303520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接點 77"/>
          <p:cNvCxnSpPr/>
          <p:nvPr/>
        </p:nvCxnSpPr>
        <p:spPr>
          <a:xfrm>
            <a:off x="2200573" y="5303520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接點 80"/>
          <p:cNvCxnSpPr/>
          <p:nvPr/>
        </p:nvCxnSpPr>
        <p:spPr>
          <a:xfrm>
            <a:off x="2272164" y="5303520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接點 81"/>
          <p:cNvCxnSpPr/>
          <p:nvPr/>
        </p:nvCxnSpPr>
        <p:spPr>
          <a:xfrm>
            <a:off x="2415346" y="5303520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/>
          <p:cNvCxnSpPr/>
          <p:nvPr/>
        </p:nvCxnSpPr>
        <p:spPr>
          <a:xfrm>
            <a:off x="2343755" y="5303520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接點 83"/>
          <p:cNvCxnSpPr/>
          <p:nvPr/>
        </p:nvCxnSpPr>
        <p:spPr>
          <a:xfrm>
            <a:off x="2486937" y="5303520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接點 84"/>
          <p:cNvCxnSpPr/>
          <p:nvPr/>
        </p:nvCxnSpPr>
        <p:spPr>
          <a:xfrm>
            <a:off x="2630119" y="5303520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/>
          <p:cNvCxnSpPr/>
          <p:nvPr/>
        </p:nvCxnSpPr>
        <p:spPr>
          <a:xfrm>
            <a:off x="2844892" y="5303520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/>
          <p:cNvCxnSpPr/>
          <p:nvPr/>
        </p:nvCxnSpPr>
        <p:spPr>
          <a:xfrm>
            <a:off x="2558528" y="5303520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/>
          <p:cNvCxnSpPr/>
          <p:nvPr/>
        </p:nvCxnSpPr>
        <p:spPr>
          <a:xfrm>
            <a:off x="2773301" y="5303520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/>
          <p:cNvCxnSpPr/>
          <p:nvPr/>
        </p:nvCxnSpPr>
        <p:spPr>
          <a:xfrm>
            <a:off x="2988074" y="5303520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/>
          <p:cNvCxnSpPr/>
          <p:nvPr/>
        </p:nvCxnSpPr>
        <p:spPr>
          <a:xfrm>
            <a:off x="3346029" y="5303520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接點 90"/>
          <p:cNvCxnSpPr/>
          <p:nvPr/>
        </p:nvCxnSpPr>
        <p:spPr>
          <a:xfrm>
            <a:off x="3059665" y="5303520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/>
          <p:cNvCxnSpPr/>
          <p:nvPr/>
        </p:nvCxnSpPr>
        <p:spPr>
          <a:xfrm>
            <a:off x="3417620" y="5303520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接點 92"/>
          <p:cNvCxnSpPr/>
          <p:nvPr/>
        </p:nvCxnSpPr>
        <p:spPr>
          <a:xfrm>
            <a:off x="3703984" y="5303520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接點 93"/>
          <p:cNvCxnSpPr/>
          <p:nvPr/>
        </p:nvCxnSpPr>
        <p:spPr>
          <a:xfrm>
            <a:off x="4061939" y="5303520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接點 94"/>
          <p:cNvCxnSpPr/>
          <p:nvPr/>
        </p:nvCxnSpPr>
        <p:spPr>
          <a:xfrm>
            <a:off x="2701710" y="5303520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接點 95"/>
          <p:cNvCxnSpPr/>
          <p:nvPr/>
        </p:nvCxnSpPr>
        <p:spPr>
          <a:xfrm>
            <a:off x="2916483" y="5303520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接點 96"/>
          <p:cNvCxnSpPr/>
          <p:nvPr/>
        </p:nvCxnSpPr>
        <p:spPr>
          <a:xfrm>
            <a:off x="3202847" y="5303520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接點 97"/>
          <p:cNvCxnSpPr/>
          <p:nvPr/>
        </p:nvCxnSpPr>
        <p:spPr>
          <a:xfrm>
            <a:off x="3560802" y="5303520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接點 98"/>
          <p:cNvCxnSpPr/>
          <p:nvPr/>
        </p:nvCxnSpPr>
        <p:spPr>
          <a:xfrm>
            <a:off x="3274438" y="5303520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接點 99"/>
          <p:cNvCxnSpPr/>
          <p:nvPr/>
        </p:nvCxnSpPr>
        <p:spPr>
          <a:xfrm>
            <a:off x="3632393" y="5303520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接點 100"/>
          <p:cNvCxnSpPr/>
          <p:nvPr/>
        </p:nvCxnSpPr>
        <p:spPr>
          <a:xfrm>
            <a:off x="3990348" y="5303520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接點 101"/>
          <p:cNvCxnSpPr/>
          <p:nvPr/>
        </p:nvCxnSpPr>
        <p:spPr>
          <a:xfrm>
            <a:off x="4348303" y="5303520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接點 102"/>
          <p:cNvCxnSpPr/>
          <p:nvPr/>
        </p:nvCxnSpPr>
        <p:spPr>
          <a:xfrm>
            <a:off x="3847166" y="5303520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/>
          <p:cNvCxnSpPr/>
          <p:nvPr/>
        </p:nvCxnSpPr>
        <p:spPr>
          <a:xfrm>
            <a:off x="4205121" y="5303520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接點 104"/>
          <p:cNvCxnSpPr/>
          <p:nvPr/>
        </p:nvCxnSpPr>
        <p:spPr>
          <a:xfrm>
            <a:off x="4491485" y="5303520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接點 105"/>
          <p:cNvCxnSpPr/>
          <p:nvPr/>
        </p:nvCxnSpPr>
        <p:spPr>
          <a:xfrm>
            <a:off x="4849440" y="5303520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接點 106"/>
          <p:cNvCxnSpPr/>
          <p:nvPr/>
        </p:nvCxnSpPr>
        <p:spPr>
          <a:xfrm>
            <a:off x="4634667" y="5303520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接點 107"/>
          <p:cNvCxnSpPr/>
          <p:nvPr/>
        </p:nvCxnSpPr>
        <p:spPr>
          <a:xfrm>
            <a:off x="4992622" y="5303520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接點 108"/>
          <p:cNvCxnSpPr/>
          <p:nvPr/>
        </p:nvCxnSpPr>
        <p:spPr>
          <a:xfrm>
            <a:off x="5278986" y="5303520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接點 109"/>
          <p:cNvCxnSpPr/>
          <p:nvPr/>
        </p:nvCxnSpPr>
        <p:spPr>
          <a:xfrm>
            <a:off x="5636941" y="5303520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接點 110"/>
          <p:cNvCxnSpPr/>
          <p:nvPr/>
        </p:nvCxnSpPr>
        <p:spPr>
          <a:xfrm>
            <a:off x="3131256" y="5303520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接點 111"/>
          <p:cNvCxnSpPr/>
          <p:nvPr/>
        </p:nvCxnSpPr>
        <p:spPr>
          <a:xfrm>
            <a:off x="3489211" y="5303520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接點 112"/>
          <p:cNvCxnSpPr/>
          <p:nvPr/>
        </p:nvCxnSpPr>
        <p:spPr>
          <a:xfrm>
            <a:off x="3775575" y="5303520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接點 113"/>
          <p:cNvCxnSpPr/>
          <p:nvPr/>
        </p:nvCxnSpPr>
        <p:spPr>
          <a:xfrm>
            <a:off x="4133530" y="5303520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接點 114"/>
          <p:cNvCxnSpPr/>
          <p:nvPr/>
        </p:nvCxnSpPr>
        <p:spPr>
          <a:xfrm>
            <a:off x="3918757" y="5303520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接點 115"/>
          <p:cNvCxnSpPr/>
          <p:nvPr/>
        </p:nvCxnSpPr>
        <p:spPr>
          <a:xfrm>
            <a:off x="4276712" y="5303520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接點 116"/>
          <p:cNvCxnSpPr/>
          <p:nvPr/>
        </p:nvCxnSpPr>
        <p:spPr>
          <a:xfrm>
            <a:off x="4563076" y="5303520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接點 117"/>
          <p:cNvCxnSpPr/>
          <p:nvPr/>
        </p:nvCxnSpPr>
        <p:spPr>
          <a:xfrm>
            <a:off x="4921031" y="5303520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接點 118"/>
          <p:cNvCxnSpPr/>
          <p:nvPr/>
        </p:nvCxnSpPr>
        <p:spPr>
          <a:xfrm>
            <a:off x="4419894" y="5303520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接點 119"/>
          <p:cNvCxnSpPr/>
          <p:nvPr/>
        </p:nvCxnSpPr>
        <p:spPr>
          <a:xfrm>
            <a:off x="4777849" y="5303520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接點 120"/>
          <p:cNvCxnSpPr/>
          <p:nvPr/>
        </p:nvCxnSpPr>
        <p:spPr>
          <a:xfrm>
            <a:off x="5135804" y="5303520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接點 121"/>
          <p:cNvCxnSpPr/>
          <p:nvPr/>
        </p:nvCxnSpPr>
        <p:spPr>
          <a:xfrm>
            <a:off x="5493759" y="5303520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接點 122"/>
          <p:cNvCxnSpPr/>
          <p:nvPr/>
        </p:nvCxnSpPr>
        <p:spPr>
          <a:xfrm>
            <a:off x="5207395" y="5303520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接點 123"/>
          <p:cNvCxnSpPr/>
          <p:nvPr/>
        </p:nvCxnSpPr>
        <p:spPr>
          <a:xfrm>
            <a:off x="5565350" y="5303520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接點 124"/>
          <p:cNvCxnSpPr/>
          <p:nvPr/>
        </p:nvCxnSpPr>
        <p:spPr>
          <a:xfrm>
            <a:off x="5851714" y="5303520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接點 125"/>
          <p:cNvCxnSpPr/>
          <p:nvPr/>
        </p:nvCxnSpPr>
        <p:spPr>
          <a:xfrm>
            <a:off x="6066487" y="5303520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接點 126"/>
          <p:cNvCxnSpPr/>
          <p:nvPr/>
        </p:nvCxnSpPr>
        <p:spPr>
          <a:xfrm>
            <a:off x="4706258" y="5303520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/>
          <p:nvPr/>
        </p:nvCxnSpPr>
        <p:spPr>
          <a:xfrm>
            <a:off x="5064213" y="5303520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接點 128"/>
          <p:cNvCxnSpPr/>
          <p:nvPr/>
        </p:nvCxnSpPr>
        <p:spPr>
          <a:xfrm>
            <a:off x="5350577" y="5303520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/>
          <p:cNvCxnSpPr/>
          <p:nvPr/>
        </p:nvCxnSpPr>
        <p:spPr>
          <a:xfrm>
            <a:off x="5708532" y="5303520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接點 130"/>
          <p:cNvCxnSpPr/>
          <p:nvPr/>
        </p:nvCxnSpPr>
        <p:spPr>
          <a:xfrm>
            <a:off x="5422168" y="5303520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接點 131"/>
          <p:cNvCxnSpPr/>
          <p:nvPr/>
        </p:nvCxnSpPr>
        <p:spPr>
          <a:xfrm>
            <a:off x="5780123" y="5303520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接點 132"/>
          <p:cNvCxnSpPr/>
          <p:nvPr/>
        </p:nvCxnSpPr>
        <p:spPr>
          <a:xfrm>
            <a:off x="5994896" y="5303520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接點 133"/>
          <p:cNvCxnSpPr/>
          <p:nvPr/>
        </p:nvCxnSpPr>
        <p:spPr>
          <a:xfrm>
            <a:off x="6209669" y="5303520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接點 134"/>
          <p:cNvCxnSpPr/>
          <p:nvPr/>
        </p:nvCxnSpPr>
        <p:spPr>
          <a:xfrm>
            <a:off x="5923305" y="5303520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接點 135"/>
          <p:cNvCxnSpPr/>
          <p:nvPr/>
        </p:nvCxnSpPr>
        <p:spPr>
          <a:xfrm>
            <a:off x="6138078" y="5303520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接點 136"/>
          <p:cNvCxnSpPr/>
          <p:nvPr/>
        </p:nvCxnSpPr>
        <p:spPr>
          <a:xfrm>
            <a:off x="6281260" y="5303520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接點 137"/>
          <p:cNvCxnSpPr/>
          <p:nvPr/>
        </p:nvCxnSpPr>
        <p:spPr>
          <a:xfrm>
            <a:off x="6424442" y="5303520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接點 138"/>
          <p:cNvCxnSpPr/>
          <p:nvPr/>
        </p:nvCxnSpPr>
        <p:spPr>
          <a:xfrm>
            <a:off x="6352851" y="5303520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接點 139"/>
          <p:cNvCxnSpPr/>
          <p:nvPr/>
        </p:nvCxnSpPr>
        <p:spPr>
          <a:xfrm>
            <a:off x="6496033" y="5303520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接點 140"/>
          <p:cNvCxnSpPr/>
          <p:nvPr/>
        </p:nvCxnSpPr>
        <p:spPr>
          <a:xfrm>
            <a:off x="6567624" y="5303520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接點 141"/>
          <p:cNvCxnSpPr/>
          <p:nvPr/>
        </p:nvCxnSpPr>
        <p:spPr>
          <a:xfrm>
            <a:off x="6639236" y="5303520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接點 142"/>
          <p:cNvCxnSpPr/>
          <p:nvPr/>
        </p:nvCxnSpPr>
        <p:spPr>
          <a:xfrm>
            <a:off x="6868726" y="5298948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接點 143"/>
          <p:cNvCxnSpPr/>
          <p:nvPr/>
        </p:nvCxnSpPr>
        <p:spPr>
          <a:xfrm>
            <a:off x="6753981" y="5298948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接點 144"/>
          <p:cNvCxnSpPr/>
          <p:nvPr/>
        </p:nvCxnSpPr>
        <p:spPr>
          <a:xfrm>
            <a:off x="7212961" y="5298948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接點 145"/>
          <p:cNvCxnSpPr/>
          <p:nvPr/>
        </p:nvCxnSpPr>
        <p:spPr>
          <a:xfrm>
            <a:off x="7557196" y="5298948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接點 146"/>
          <p:cNvCxnSpPr/>
          <p:nvPr/>
        </p:nvCxnSpPr>
        <p:spPr>
          <a:xfrm>
            <a:off x="6983471" y="5298948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接點 147"/>
          <p:cNvCxnSpPr/>
          <p:nvPr/>
        </p:nvCxnSpPr>
        <p:spPr>
          <a:xfrm>
            <a:off x="7098216" y="5298948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接點 148"/>
          <p:cNvCxnSpPr/>
          <p:nvPr/>
        </p:nvCxnSpPr>
        <p:spPr>
          <a:xfrm>
            <a:off x="7442451" y="5298948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接點 149"/>
          <p:cNvCxnSpPr/>
          <p:nvPr/>
        </p:nvCxnSpPr>
        <p:spPr>
          <a:xfrm>
            <a:off x="7786686" y="5298948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接點 150"/>
          <p:cNvCxnSpPr/>
          <p:nvPr/>
        </p:nvCxnSpPr>
        <p:spPr>
          <a:xfrm>
            <a:off x="7327706" y="5298948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接點 151"/>
          <p:cNvCxnSpPr/>
          <p:nvPr/>
        </p:nvCxnSpPr>
        <p:spPr>
          <a:xfrm>
            <a:off x="7671941" y="5298948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接點 152"/>
          <p:cNvCxnSpPr/>
          <p:nvPr/>
        </p:nvCxnSpPr>
        <p:spPr>
          <a:xfrm>
            <a:off x="7901431" y="5298948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接點 153"/>
          <p:cNvCxnSpPr/>
          <p:nvPr/>
        </p:nvCxnSpPr>
        <p:spPr>
          <a:xfrm>
            <a:off x="8130921" y="5298948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接點 154"/>
          <p:cNvCxnSpPr/>
          <p:nvPr/>
        </p:nvCxnSpPr>
        <p:spPr>
          <a:xfrm>
            <a:off x="8016176" y="5298948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接點 155"/>
          <p:cNvCxnSpPr/>
          <p:nvPr/>
        </p:nvCxnSpPr>
        <p:spPr>
          <a:xfrm>
            <a:off x="8245666" y="5298948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接點 156"/>
          <p:cNvCxnSpPr/>
          <p:nvPr/>
        </p:nvCxnSpPr>
        <p:spPr>
          <a:xfrm>
            <a:off x="8360411" y="5298948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接點 157"/>
          <p:cNvCxnSpPr/>
          <p:nvPr/>
        </p:nvCxnSpPr>
        <p:spPr>
          <a:xfrm>
            <a:off x="8475150" y="5298948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接點 158"/>
          <p:cNvCxnSpPr/>
          <p:nvPr/>
        </p:nvCxnSpPr>
        <p:spPr>
          <a:xfrm>
            <a:off x="8793464" y="5298948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接點 159"/>
          <p:cNvCxnSpPr/>
          <p:nvPr/>
        </p:nvCxnSpPr>
        <p:spPr>
          <a:xfrm>
            <a:off x="8634307" y="5298948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接點 160"/>
          <p:cNvCxnSpPr/>
          <p:nvPr/>
        </p:nvCxnSpPr>
        <p:spPr>
          <a:xfrm>
            <a:off x="8952621" y="5298948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接點 161"/>
          <p:cNvCxnSpPr/>
          <p:nvPr/>
        </p:nvCxnSpPr>
        <p:spPr>
          <a:xfrm>
            <a:off x="9270935" y="5298948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接點 162"/>
          <p:cNvCxnSpPr/>
          <p:nvPr/>
        </p:nvCxnSpPr>
        <p:spPr>
          <a:xfrm>
            <a:off x="9111778" y="5298948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接點 163"/>
          <p:cNvCxnSpPr/>
          <p:nvPr/>
        </p:nvCxnSpPr>
        <p:spPr>
          <a:xfrm>
            <a:off x="9430092" y="5298948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接點 164"/>
          <p:cNvCxnSpPr/>
          <p:nvPr/>
        </p:nvCxnSpPr>
        <p:spPr>
          <a:xfrm>
            <a:off x="9589249" y="5298948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接點 165"/>
          <p:cNvCxnSpPr/>
          <p:nvPr/>
        </p:nvCxnSpPr>
        <p:spPr>
          <a:xfrm>
            <a:off x="9748406" y="5298948"/>
            <a:ext cx="0" cy="21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157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71</Words>
  <Application>Microsoft Office PowerPoint</Application>
  <PresentationFormat>寬螢幕</PresentationFormat>
  <Paragraphs>26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Calisto MT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Andy</dc:creator>
  <cp:lastModifiedBy>Andy</cp:lastModifiedBy>
  <cp:revision>2</cp:revision>
  <dcterms:created xsi:type="dcterms:W3CDTF">2018-01-10T13:16:56Z</dcterms:created>
  <dcterms:modified xsi:type="dcterms:W3CDTF">2018-01-10T13:32:53Z</dcterms:modified>
</cp:coreProperties>
</file>