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60" r:id="rId5"/>
    <p:sldId id="263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122" autoAdjust="0"/>
  </p:normalViewPr>
  <p:slideViewPr>
    <p:cSldViewPr snapToGrid="0">
      <p:cViewPr varScale="1">
        <p:scale>
          <a:sx n="83" d="100"/>
          <a:sy n="83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9164-E840-4ABC-8DC7-14105236153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35D4-635E-4E3F-93D7-CC0F0F3E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go through what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your brain when you see someone you know?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process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light entering eye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 enters eye – equivalent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digital camera, translates light to optical signal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process of converting to signal and where it travels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Signals travel to visual cortex - back of head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signal converted to elaborate semantic representation of the image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 layers – describe layers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immediate dots and immediate adjacent pixels together, understand edges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contour and curvature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 in depth and shading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Deeper layers in the process – more processed image – more divergent representation 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how this is equivalent to vector representation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neural representation in brain is achieved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transferred throughout the brain specifically for visual understanding and recognition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lobe – Face recognition, Object recognition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reason of telling this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see, recognize and remember having seen – object that brain remembers and deals with – little bearing and relation to what we actually see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– rich semantic neural representation from our visual cortex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because (next slide while explaining)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Its’ exactly how neural nets and deep learning does data processing and understands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5D4-635E-4E3F-93D7-CC0F0F3E5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8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Explain and</a:t>
            </a:r>
            <a:r>
              <a:rPr lang="en-US" baseline="0" dirty="0" smtClean="0"/>
              <a:t> relate image here with in computer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Take</a:t>
            </a:r>
            <a:r>
              <a:rPr lang="en-US" baseline="0" dirty="0" smtClean="0"/>
              <a:t> images – transform – high dimensional vectors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Vectors</a:t>
            </a:r>
            <a:r>
              <a:rPr lang="en-US" baseline="0" dirty="0" smtClean="0"/>
              <a:t> – as neural representation or output of the visual cortex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Computer – deep learning model in place of visual cortex – trained on images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Explain once have vector representation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we have vector representation – perform higher cognitive tasks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as how our brain works - representation – understands remembers and identifies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thing is done – computer and machine learning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Vector representations – often called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 – and they do *read tasks*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Explain same is done with text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images, same with text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text – transformed with language processing models, transformers,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have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 for text – again - *read tasks*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Explain same with audio and many other sources of data including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User behavior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 fact, - become standard way of understanding complex objects – world, machine learning, deep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5D4-635E-4E3F-93D7-CC0F0F3E52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paradigm gained tremendous traction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Standard in many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Used in many of the big deep learning applications like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pytorch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many very well trained models on vision such as *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*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text some of the more well known ones are *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*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And as</a:t>
            </a:r>
            <a:r>
              <a:rPr lang="en-US" baseline="0" dirty="0" smtClean="0"/>
              <a:t> for audio *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*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Easy to get – for example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lines in python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Download </a:t>
            </a:r>
            <a:r>
              <a:rPr lang="en-US" baseline="0" dirty="0" err="1" smtClean="0"/>
              <a:t>pretrained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squeezenet</a:t>
            </a:r>
            <a:r>
              <a:rPr lang="en-US" baseline="0" dirty="0" smtClean="0"/>
              <a:t> model – computer vision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5D4-635E-4E3F-93D7-CC0F0F3E52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5D4-635E-4E3F-93D7-CC0F0F3E52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8C3E-E621-41D4-A22F-B096AD2FF9B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1F0E-59EE-4787-8B2B-1B200B7D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75922" y="2758263"/>
            <a:ext cx="4042551" cy="1356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2" y="1539465"/>
            <a:ext cx="9144000" cy="1119101"/>
          </a:xfrm>
        </p:spPr>
        <p:txBody>
          <a:bodyPr/>
          <a:lstStyle/>
          <a:p>
            <a:r>
              <a:rPr lang="en-US" b="1" dirty="0" smtClean="0"/>
              <a:t>Vector Search Engine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550" r="24898" b="57750"/>
          <a:stretch/>
        </p:blipFill>
        <p:spPr>
          <a:xfrm>
            <a:off x="4258305" y="2838643"/>
            <a:ext cx="3731374" cy="1182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47" y="419518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6" y="1318769"/>
            <a:ext cx="8537511" cy="51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ynomial.com/wp-content/uploads/2021/10/Pinecon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1"/>
          <a:stretch/>
        </p:blipFill>
        <p:spPr bwMode="auto">
          <a:xfrm>
            <a:off x="1184986" y="309856"/>
            <a:ext cx="9806475" cy="58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96" y="592714"/>
            <a:ext cx="9520238" cy="3833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67" y="4687784"/>
            <a:ext cx="7398165" cy="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Representations</a:t>
            </a:r>
            <a:endParaRPr lang="en-US" dirty="0"/>
          </a:p>
        </p:txBody>
      </p:sp>
      <p:pic>
        <p:nvPicPr>
          <p:cNvPr id="2050" name="Picture 2" descr="What is a Vector Database? | Pinecon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47" y="1640157"/>
            <a:ext cx="7731718" cy="24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7 Mistakes I Made In DynamoDB - Coder Dia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0079"/>
            <a:ext cx="1635902" cy="8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28" y="5860467"/>
            <a:ext cx="1533039" cy="418102"/>
          </a:xfrm>
          <a:prstGeom prst="rect">
            <a:avLst/>
          </a:prstGeom>
        </p:spPr>
      </p:pic>
      <p:pic>
        <p:nvPicPr>
          <p:cNvPr id="2058" name="Picture 10" descr="Redis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47" y="5460618"/>
            <a:ext cx="1125959" cy="3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0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24" y="1561630"/>
            <a:ext cx="8674359" cy="48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459</Words>
  <Application>Microsoft Office PowerPoint</Application>
  <PresentationFormat>Widescreen</PresentationFormat>
  <Paragraphs>59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Vector Search Engine</vt:lpstr>
      <vt:lpstr>Vector data</vt:lpstr>
      <vt:lpstr>PowerPoint Presentation</vt:lpstr>
      <vt:lpstr>PowerPoint Presentation</vt:lpstr>
      <vt:lpstr>PowerPoint Presentation</vt:lpstr>
      <vt:lpstr>Data Representations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Search Engine</dc:title>
  <dc:creator>Tay Chean Yi</dc:creator>
  <cp:lastModifiedBy>Tay Chean Yi</cp:lastModifiedBy>
  <cp:revision>18</cp:revision>
  <dcterms:created xsi:type="dcterms:W3CDTF">2023-04-24T09:47:40Z</dcterms:created>
  <dcterms:modified xsi:type="dcterms:W3CDTF">2023-04-24T16:39:22Z</dcterms:modified>
</cp:coreProperties>
</file>