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9FF25-B0E8-41FF-AFB5-78C3F3E36CF7}" v="7" dt="2022-05-26T10:52:26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-Hugues Michot" userId="691ef933-573e-4111-bd43-183b891f42a8" providerId="ADAL" clId="{3E59FF25-B0E8-41FF-AFB5-78C3F3E36CF7}"/>
    <pc:docChg chg="undo custSel addSld delSld modSld sldOrd">
      <pc:chgData name="Pierre-Hugues Michot" userId="691ef933-573e-4111-bd43-183b891f42a8" providerId="ADAL" clId="{3E59FF25-B0E8-41FF-AFB5-78C3F3E36CF7}" dt="2022-05-26T10:52:29.374" v="220" actId="5793"/>
      <pc:docMkLst>
        <pc:docMk/>
      </pc:docMkLst>
      <pc:sldChg chg="addSp modSp del mod">
        <pc:chgData name="Pierre-Hugues Michot" userId="691ef933-573e-4111-bd43-183b891f42a8" providerId="ADAL" clId="{3E59FF25-B0E8-41FF-AFB5-78C3F3E36CF7}" dt="2022-05-26T10:51:50.598" v="171" actId="2696"/>
        <pc:sldMkLst>
          <pc:docMk/>
          <pc:sldMk cId="3118164107" sldId="256"/>
        </pc:sldMkLst>
        <pc:spChg chg="add mod">
          <ac:chgData name="Pierre-Hugues Michot" userId="691ef933-573e-4111-bd43-183b891f42a8" providerId="ADAL" clId="{3E59FF25-B0E8-41FF-AFB5-78C3F3E36CF7}" dt="2022-05-26T10:51:18.528" v="149" actId="1076"/>
          <ac:spMkLst>
            <pc:docMk/>
            <pc:sldMk cId="3118164107" sldId="256"/>
            <ac:spMk id="4" creationId="{FC75CA5C-668A-4874-87F9-E7C5214906B0}"/>
          </ac:spMkLst>
        </pc:spChg>
        <pc:spChg chg="add mod">
          <ac:chgData name="Pierre-Hugues Michot" userId="691ef933-573e-4111-bd43-183b891f42a8" providerId="ADAL" clId="{3E59FF25-B0E8-41FF-AFB5-78C3F3E36CF7}" dt="2022-05-26T10:48:43.569" v="41" actId="20577"/>
          <ac:spMkLst>
            <pc:docMk/>
            <pc:sldMk cId="3118164107" sldId="256"/>
            <ac:spMk id="5" creationId="{F9681DAF-BEBA-4541-A827-9EC09BA78C86}"/>
          </ac:spMkLst>
        </pc:spChg>
        <pc:spChg chg="add mod">
          <ac:chgData name="Pierre-Hugues Michot" userId="691ef933-573e-4111-bd43-183b891f42a8" providerId="ADAL" clId="{3E59FF25-B0E8-41FF-AFB5-78C3F3E36CF7}" dt="2022-05-26T10:48:41.105" v="39" actId="20577"/>
          <ac:spMkLst>
            <pc:docMk/>
            <pc:sldMk cId="3118164107" sldId="256"/>
            <ac:spMk id="6" creationId="{86C5DE13-3B73-4477-A51E-9CDCEB8300B1}"/>
          </ac:spMkLst>
        </pc:spChg>
        <pc:spChg chg="add mod">
          <ac:chgData name="Pierre-Hugues Michot" userId="691ef933-573e-4111-bd43-183b891f42a8" providerId="ADAL" clId="{3E59FF25-B0E8-41FF-AFB5-78C3F3E36CF7}" dt="2022-05-26T10:51:49.641" v="168" actId="12"/>
          <ac:spMkLst>
            <pc:docMk/>
            <pc:sldMk cId="3118164107" sldId="256"/>
            <ac:spMk id="14" creationId="{59EB63FC-928E-4090-926E-2E2514EE1803}"/>
          </ac:spMkLst>
        </pc:spChg>
        <pc:cxnChg chg="add mod">
          <ac:chgData name="Pierre-Hugues Michot" userId="691ef933-573e-4111-bd43-183b891f42a8" providerId="ADAL" clId="{3E59FF25-B0E8-41FF-AFB5-78C3F3E36CF7}" dt="2022-05-26T10:51:18.528" v="149" actId="1076"/>
          <ac:cxnSpMkLst>
            <pc:docMk/>
            <pc:sldMk cId="3118164107" sldId="256"/>
            <ac:cxnSpMk id="8" creationId="{7CA1D424-7BC7-4325-AC0C-34DF300B7B56}"/>
          </ac:cxnSpMkLst>
        </pc:cxnChg>
        <pc:cxnChg chg="add mod">
          <ac:chgData name="Pierre-Hugues Michot" userId="691ef933-573e-4111-bd43-183b891f42a8" providerId="ADAL" clId="{3E59FF25-B0E8-41FF-AFB5-78C3F3E36CF7}" dt="2022-05-26T10:51:18.528" v="149" actId="1076"/>
          <ac:cxnSpMkLst>
            <pc:docMk/>
            <pc:sldMk cId="3118164107" sldId="256"/>
            <ac:cxnSpMk id="9" creationId="{73EE0F37-DDA4-47AE-8296-58E18DA34582}"/>
          </ac:cxnSpMkLst>
        </pc:cxnChg>
      </pc:sldChg>
      <pc:sldChg chg="addSp modSp add mod ord">
        <pc:chgData name="Pierre-Hugues Michot" userId="691ef933-573e-4111-bd43-183b891f42a8" providerId="ADAL" clId="{3E59FF25-B0E8-41FF-AFB5-78C3F3E36CF7}" dt="2022-05-26T10:52:29.374" v="220" actId="5793"/>
        <pc:sldMkLst>
          <pc:docMk/>
          <pc:sldMk cId="1099219634" sldId="257"/>
        </pc:sldMkLst>
        <pc:spChg chg="add mod">
          <ac:chgData name="Pierre-Hugues Michot" userId="691ef933-573e-4111-bd43-183b891f42a8" providerId="ADAL" clId="{3E59FF25-B0E8-41FF-AFB5-78C3F3E36CF7}" dt="2022-05-26T10:52:29.374" v="220" actId="5793"/>
          <ac:spMkLst>
            <pc:docMk/>
            <pc:sldMk cId="1099219634" sldId="257"/>
            <ac:spMk id="2" creationId="{E0188C7F-47D0-4933-B0E9-D57E25CC393B}"/>
          </ac:spMkLst>
        </pc:spChg>
        <pc:spChg chg="mod">
          <ac:chgData name="Pierre-Hugues Michot" userId="691ef933-573e-4111-bd43-183b891f42a8" providerId="ADAL" clId="{3E59FF25-B0E8-41FF-AFB5-78C3F3E36CF7}" dt="2022-05-26T10:52:06.803" v="212" actId="20577"/>
          <ac:spMkLst>
            <pc:docMk/>
            <pc:sldMk cId="1099219634" sldId="257"/>
            <ac:spMk id="14" creationId="{59EB63FC-928E-4090-926E-2E2514EE18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5B9D-F42A-4D2F-92B4-903E07ED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3D6FA-E896-45EE-B242-916288C1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8584-27DF-4718-8B80-CECDD37F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E1F9-68B9-4705-AFC2-1C7EF936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9D69-AA4E-4527-9066-0BE9C82E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025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0196-0254-4697-A5C0-A3980E45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D1D97-CB60-41B9-B949-6AB65147D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2F2BD-D3A2-4F91-BAF7-CF57980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7F55-7CAB-4CE1-9609-C216871F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751F-7A55-4FE0-91D8-884040E8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1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8225-7CD3-4646-9816-2BE2BB2A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5EB56-3345-4E20-A37C-169B11E7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3A19-CAA8-42BB-BCBA-9E00A7A0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896FD-3E71-4DE3-9A25-6734F301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EBAA-079C-4840-BA18-E1F2504E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4119-8DC1-46FA-8936-8FEFE37A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EFC4-3A95-4ADE-A9B1-08A8791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02196-8193-497C-992A-FBF9B28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B28D-D1CB-4742-A39A-2A0BF952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776D-C76E-412A-BF25-2F62A40D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038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D54F-664B-4827-B191-8650D8E0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6429-D5ED-489C-A325-49518C3D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6758-3577-4DD1-8A53-E6440728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5D3D-B694-4164-B47D-56ADE9AB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BBFE-4C9B-4FF0-AF44-20928BE4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0C55-0246-4D23-BAF4-65C39027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9EEB-9BA9-4776-A8D6-3C0BF173B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0C29-A7C0-47E7-A729-4631A7CF9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E7F6-DB1E-42FD-9268-893E900A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FE4B0-3FEA-46EB-9D79-E29C2181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72557-0286-4F6F-B71C-9C72504A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373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FF1D-231E-4075-8A87-31945FA2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2C55-3C2B-4208-B77D-0F01F5E5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84F37-5B5A-4750-AF96-82A77252A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D24E8-D018-4D3B-9891-BC6A156C5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9402C-5D46-457B-A2AB-771CC1B2F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5551A-BA17-4D95-906E-DCC0A60E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12A9F-6EC5-4F31-A400-BA950441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942CF-A1F8-4315-8363-A9311CAA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6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517-E95C-4E0E-B490-49727E0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354AE-916F-45B6-97CA-E344D7F5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AA242-C673-4E58-99CA-BE39D8FA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37528-97D1-4B28-BFAB-5B11D203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05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4647C-916E-47B6-9DBA-D2264C9D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1C4C9-5C45-4C54-B910-7549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06AE3-42A2-49BB-8E06-1454F9A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15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EF1D-AD37-489E-B93E-10F785AC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67A6-CA44-4FFD-9274-8849FBC4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3CDC0-06DF-4BA8-B34E-C6E657036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69C76-FAF3-4496-8F2A-DEDDD96B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C0BF-3CAB-4383-9091-99680600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68C3A-1A44-4EB2-AB67-A2240A20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076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2336-7F50-4DC8-BDC6-15CFC9BD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EAEC-8A40-433A-A7B4-8DBA36B9D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162A9-7626-4282-8242-09898616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41EA-CF2A-428F-B5A3-26CBF9AE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72E3A-309A-4C82-BB3B-A4C7F5E9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B0127-FC3A-4FB8-85EE-CEFD291C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3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F6DE6-8A10-49AB-86DE-31ECA61B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9EE1-D4CC-4AC8-A936-49553D70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8349-BE36-4253-BE07-319C8BE56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629-72FB-4BD8-A888-872F3B8BC806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5B33-C8E2-4BC6-AB83-6C42B98F3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94E4-681A-4BAA-A7DB-13EC9700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2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FC75CA5C-668A-4874-87F9-E7C5214906B0}"/>
              </a:ext>
            </a:extLst>
          </p:cNvPr>
          <p:cNvSpPr/>
          <p:nvPr/>
        </p:nvSpPr>
        <p:spPr>
          <a:xfrm>
            <a:off x="3293654" y="643855"/>
            <a:ext cx="2550253" cy="278514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pPr algn="ctr"/>
            <a:r>
              <a:rPr lang="en-DE" dirty="0"/>
              <a:t>parser.py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L</a:t>
            </a:r>
            <a:r>
              <a:rPr lang="en-DE" dirty="0" err="1"/>
              <a:t>oad</a:t>
            </a:r>
            <a:r>
              <a:rPr lang="en-DE" dirty="0"/>
              <a:t> file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L</a:t>
            </a:r>
            <a:r>
              <a:rPr lang="en-DE" dirty="0" err="1"/>
              <a:t>ist</a:t>
            </a:r>
            <a:r>
              <a:rPr lang="en-DE" dirty="0"/>
              <a:t> objects instances and properties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9681DAF-BEBA-4541-A827-9EC09BA78C86}"/>
              </a:ext>
            </a:extLst>
          </p:cNvPr>
          <p:cNvSpPr/>
          <p:nvPr/>
        </p:nvSpPr>
        <p:spPr>
          <a:xfrm>
            <a:off x="587229" y="830510"/>
            <a:ext cx="1333850" cy="10654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dictionaries.py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6C5DE13-3B73-4477-A51E-9CDCEB8300B1}"/>
              </a:ext>
            </a:extLst>
          </p:cNvPr>
          <p:cNvSpPr/>
          <p:nvPr/>
        </p:nvSpPr>
        <p:spPr>
          <a:xfrm>
            <a:off x="647350" y="2141989"/>
            <a:ext cx="1333850" cy="10654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functions.py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A1D424-7BC7-4325-AC0C-34DF300B7B56}"/>
              </a:ext>
            </a:extLst>
          </p:cNvPr>
          <p:cNvCxnSpPr>
            <a:stCxn id="5" idx="4"/>
            <a:endCxn id="4" idx="1"/>
          </p:cNvCxnSpPr>
          <p:nvPr/>
        </p:nvCxnSpPr>
        <p:spPr>
          <a:xfrm>
            <a:off x="1921079" y="1363211"/>
            <a:ext cx="1372575" cy="67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E0F37-DDA4-47AE-8296-58E18DA34582}"/>
              </a:ext>
            </a:extLst>
          </p:cNvPr>
          <p:cNvCxnSpPr>
            <a:cxnSpLocks/>
            <a:stCxn id="6" idx="4"/>
            <a:endCxn id="4" idx="1"/>
          </p:cNvCxnSpPr>
          <p:nvPr/>
        </p:nvCxnSpPr>
        <p:spPr>
          <a:xfrm flipV="1">
            <a:off x="1981200" y="2036428"/>
            <a:ext cx="1312454" cy="63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Internal Storage 13">
            <a:extLst>
              <a:ext uri="{FF2B5EF4-FFF2-40B4-BE49-F238E27FC236}">
                <a16:creationId xmlns:a16="http://schemas.microsoft.com/office/drawing/2014/main" id="{59EB63FC-928E-4090-926E-2E2514EE1803}"/>
              </a:ext>
            </a:extLst>
          </p:cNvPr>
          <p:cNvSpPr/>
          <p:nvPr/>
        </p:nvSpPr>
        <p:spPr>
          <a:xfrm>
            <a:off x="6881981" y="643855"/>
            <a:ext cx="2550253" cy="278514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>
            <a:lvl1pPr>
              <a:buFont typeface="Arial" panose="020B0604020202020204" pitchFamily="34" charset="0"/>
              <a:buChar char="•"/>
            </a:lvl1pPr>
            <a:lvl2pPr>
              <a:buFont typeface="Arial" panose="020B0604020202020204" pitchFamily="34" charset="0"/>
              <a:buChar char="•"/>
            </a:lvl2pPr>
            <a:lvl3pPr>
              <a:buFont typeface="Arial" panose="020B0604020202020204" pitchFamily="34" charset="0"/>
              <a:buChar char="•"/>
            </a:lvl3pPr>
            <a:lvl4pPr>
              <a:buFont typeface="Arial" panose="020B0604020202020204" pitchFamily="34" charset="0"/>
              <a:buChar char="•"/>
            </a:lvl4pPr>
            <a:lvl5pPr>
              <a:buFont typeface="Arial" panose="020B0604020202020204" pitchFamily="34" charset="0"/>
              <a:buChar char="•"/>
            </a:lvl5pPr>
            <a:lvl6pPr>
              <a:buFont typeface="Arial" panose="020B0604020202020204" pitchFamily="34" charset="0"/>
              <a:buChar char="•"/>
            </a:lvl6pPr>
            <a:lvl7pPr>
              <a:buFont typeface="Arial" panose="020B0604020202020204" pitchFamily="34" charset="0"/>
              <a:buChar char="•"/>
            </a:lvl7pPr>
            <a:lvl8pPr>
              <a:buFont typeface="Arial" panose="020B0604020202020204" pitchFamily="34" charset="0"/>
              <a:buChar char="•"/>
            </a:lvl8pPr>
            <a:lvl9pPr>
              <a:buFont typeface="Arial" panose="020B0604020202020204" pitchFamily="34" charset="0"/>
              <a:buChar char="•"/>
            </a:lvl9pPr>
          </a:lstStyle>
          <a:p>
            <a:pPr algn="ctr">
              <a:buNone/>
            </a:pPr>
            <a:r>
              <a:rPr lang="de-DE" dirty="0"/>
              <a:t>O</a:t>
            </a:r>
            <a:r>
              <a:rPr lang="en-DE" dirty="0"/>
              <a:t>utput.py</a:t>
            </a:r>
          </a:p>
          <a:p>
            <a:pPr marL="285750" indent="-285750" algn="ctr"/>
            <a:r>
              <a:rPr lang="de-DE" dirty="0"/>
              <a:t>P</a:t>
            </a:r>
            <a:r>
              <a:rPr lang="en-DE" dirty="0" err="1"/>
              <a:t>repare</a:t>
            </a:r>
            <a:r>
              <a:rPr lang="en-DE" dirty="0"/>
              <a:t> one CSV per object type</a:t>
            </a:r>
          </a:p>
          <a:p>
            <a:pPr marL="285750" indent="-285750" algn="ctr"/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8C7F-47D0-4933-B0E9-D57E25CC393B}"/>
              </a:ext>
            </a:extLst>
          </p:cNvPr>
          <p:cNvSpPr txBox="1"/>
          <p:nvPr/>
        </p:nvSpPr>
        <p:spPr>
          <a:xfrm>
            <a:off x="1126836" y="46366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en-DE" dirty="0" err="1"/>
              <a:t>odos</a:t>
            </a:r>
            <a:r>
              <a:rPr lang="en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99219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UBAQEBAQEBAQEBAQEBAQIAAAAAAAAAAwAAAAMAAAAA/////wQAJwwAAAAAAAAAAAAAIAD///////////////8AAAD///////////////8DAAAAAw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9e7gHhNo1xIiXgDRA3pNxoFAAAAAAADAAAAAwADAAAAAQADAAAAAAD///////8DAAAAAAD///////8DAAAAAAD///////8DAAEA////////BAAAAAMAEAALfYUeA7aL1EOtr+jf1Xw+Iw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wLAAAAAAAAAAAAACAB////////////////AAAA////////////////BAAAAAM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QEDAAAAAgD///////8aAAZMaW5rZWRTaGFwZXNEYXRhUHJvcGVydHlfMAUAAAAAAAQAAAADAAQAAAABAAQAAAAAAP///////wQAAAAAAP///////w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Ne7gHhNo1xIiXgDRA3pNxoDRGF0YQAbAAAABExpbmtlZFNoYXBlRGF0YQAFAAAAAAACTmFtZQAZAAAATGlua2VkU2hhcGVzRGF0YVByb3BlcnR5ABBWZXJzaW9uAAAAAAAJTGFzdFdyaXRlAJuC+f+AAQAAAAEA/////8YAxgAAAAVfaWQAEAAAAAR9hR4DtovUQ62v6N/VfD4jA0RhdGEAUwAAAAhQcmVzZW50YXRpb25TY2FubmVkRm9yTGlua2VkU2hhcGVzAAECTnVtYmVyRm9ybWF0U2VwYXJhdG9yTW9kZQAKAAAAQXV0b21hdGljAAACTmFtZQAkAAAATGlua2VkU2hhcGVQcmVzZW50YXRpb25TZXR0aW5nc0RhdGEAEFZlcnNpb24AAAAAAAlMYXN0V3JpdGUA6oL5/4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Pierre-Hugues Michot</dc:creator>
  <cp:lastModifiedBy>Pierre-Hugues Michot</cp:lastModifiedBy>
  <cp:revision>1</cp:revision>
  <dcterms:created xsi:type="dcterms:W3CDTF">2022-05-26T10:46:18Z</dcterms:created>
  <dcterms:modified xsi:type="dcterms:W3CDTF">2022-05-26T10:52:31Z</dcterms:modified>
</cp:coreProperties>
</file>