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custDataLst>
    <p:tags r:id="rId3"/>
  </p:custDataLst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perator" id="{526B28B9-53ED-413B-9B68-FC2009F7BD37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9FF25-B0E8-41FF-AFB5-78C3F3E36CF7}" v="7" dt="2022-05-26T10:52:26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451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-Hugues Michot" userId="691ef933-573e-4111-bd43-183b891f42a8" providerId="ADAL" clId="{3E59FF25-B0E8-41FF-AFB5-78C3F3E36CF7}"/>
    <pc:docChg chg="undo custSel addSld delSld modSld sldOrd">
      <pc:chgData name="Pierre-Hugues Michot" userId="691ef933-573e-4111-bd43-183b891f42a8" providerId="ADAL" clId="{3E59FF25-B0E8-41FF-AFB5-78C3F3E36CF7}" dt="2022-05-26T10:52:29.374" v="220" actId="5793"/>
      <pc:docMkLst>
        <pc:docMk/>
      </pc:docMkLst>
      <pc:sldChg chg="addSp modSp del mod">
        <pc:chgData name="Pierre-Hugues Michot" userId="691ef933-573e-4111-bd43-183b891f42a8" providerId="ADAL" clId="{3E59FF25-B0E8-41FF-AFB5-78C3F3E36CF7}" dt="2022-05-26T10:51:50.598" v="171" actId="2696"/>
        <pc:sldMkLst>
          <pc:docMk/>
          <pc:sldMk cId="3118164107" sldId="256"/>
        </pc:sldMkLst>
        <pc:spChg chg="add mod">
          <ac:chgData name="Pierre-Hugues Michot" userId="691ef933-573e-4111-bd43-183b891f42a8" providerId="ADAL" clId="{3E59FF25-B0E8-41FF-AFB5-78C3F3E36CF7}" dt="2022-05-26T10:51:18.528" v="149" actId="1076"/>
          <ac:spMkLst>
            <pc:docMk/>
            <pc:sldMk cId="3118164107" sldId="256"/>
            <ac:spMk id="4" creationId="{FC75CA5C-668A-4874-87F9-E7C5214906B0}"/>
          </ac:spMkLst>
        </pc:spChg>
        <pc:spChg chg="add mod">
          <ac:chgData name="Pierre-Hugues Michot" userId="691ef933-573e-4111-bd43-183b891f42a8" providerId="ADAL" clId="{3E59FF25-B0E8-41FF-AFB5-78C3F3E36CF7}" dt="2022-05-26T10:48:43.569" v="41" actId="20577"/>
          <ac:spMkLst>
            <pc:docMk/>
            <pc:sldMk cId="3118164107" sldId="256"/>
            <ac:spMk id="5" creationId="{F9681DAF-BEBA-4541-A827-9EC09BA78C86}"/>
          </ac:spMkLst>
        </pc:spChg>
        <pc:spChg chg="add mod">
          <ac:chgData name="Pierre-Hugues Michot" userId="691ef933-573e-4111-bd43-183b891f42a8" providerId="ADAL" clId="{3E59FF25-B0E8-41FF-AFB5-78C3F3E36CF7}" dt="2022-05-26T10:48:41.105" v="39" actId="20577"/>
          <ac:spMkLst>
            <pc:docMk/>
            <pc:sldMk cId="3118164107" sldId="256"/>
            <ac:spMk id="6" creationId="{86C5DE13-3B73-4477-A51E-9CDCEB8300B1}"/>
          </ac:spMkLst>
        </pc:spChg>
        <pc:spChg chg="add mod">
          <ac:chgData name="Pierre-Hugues Michot" userId="691ef933-573e-4111-bd43-183b891f42a8" providerId="ADAL" clId="{3E59FF25-B0E8-41FF-AFB5-78C3F3E36CF7}" dt="2022-05-26T10:51:49.641" v="168" actId="12"/>
          <ac:spMkLst>
            <pc:docMk/>
            <pc:sldMk cId="3118164107" sldId="256"/>
            <ac:spMk id="14" creationId="{59EB63FC-928E-4090-926E-2E2514EE1803}"/>
          </ac:spMkLst>
        </pc:spChg>
        <pc:cxnChg chg="add mod">
          <ac:chgData name="Pierre-Hugues Michot" userId="691ef933-573e-4111-bd43-183b891f42a8" providerId="ADAL" clId="{3E59FF25-B0E8-41FF-AFB5-78C3F3E36CF7}" dt="2022-05-26T10:51:18.528" v="149" actId="1076"/>
          <ac:cxnSpMkLst>
            <pc:docMk/>
            <pc:sldMk cId="3118164107" sldId="256"/>
            <ac:cxnSpMk id="8" creationId="{7CA1D424-7BC7-4325-AC0C-34DF300B7B56}"/>
          </ac:cxnSpMkLst>
        </pc:cxnChg>
        <pc:cxnChg chg="add mod">
          <ac:chgData name="Pierre-Hugues Michot" userId="691ef933-573e-4111-bd43-183b891f42a8" providerId="ADAL" clId="{3E59FF25-B0E8-41FF-AFB5-78C3F3E36CF7}" dt="2022-05-26T10:51:18.528" v="149" actId="1076"/>
          <ac:cxnSpMkLst>
            <pc:docMk/>
            <pc:sldMk cId="3118164107" sldId="256"/>
            <ac:cxnSpMk id="9" creationId="{73EE0F37-DDA4-47AE-8296-58E18DA34582}"/>
          </ac:cxnSpMkLst>
        </pc:cxnChg>
      </pc:sldChg>
      <pc:sldChg chg="addSp modSp add mod ord">
        <pc:chgData name="Pierre-Hugues Michot" userId="691ef933-573e-4111-bd43-183b891f42a8" providerId="ADAL" clId="{3E59FF25-B0E8-41FF-AFB5-78C3F3E36CF7}" dt="2022-05-26T10:52:29.374" v="220" actId="5793"/>
        <pc:sldMkLst>
          <pc:docMk/>
          <pc:sldMk cId="1099219634" sldId="257"/>
        </pc:sldMkLst>
        <pc:spChg chg="add mod">
          <ac:chgData name="Pierre-Hugues Michot" userId="691ef933-573e-4111-bd43-183b891f42a8" providerId="ADAL" clId="{3E59FF25-B0E8-41FF-AFB5-78C3F3E36CF7}" dt="2022-05-26T10:52:29.374" v="220" actId="5793"/>
          <ac:spMkLst>
            <pc:docMk/>
            <pc:sldMk cId="1099219634" sldId="257"/>
            <ac:spMk id="2" creationId="{E0188C7F-47D0-4933-B0E9-D57E25CC393B}"/>
          </ac:spMkLst>
        </pc:spChg>
        <pc:spChg chg="mod">
          <ac:chgData name="Pierre-Hugues Michot" userId="691ef933-573e-4111-bd43-183b891f42a8" providerId="ADAL" clId="{3E59FF25-B0E8-41FF-AFB5-78C3F3E36CF7}" dt="2022-05-26T10:52:06.803" v="212" actId="20577"/>
          <ac:spMkLst>
            <pc:docMk/>
            <pc:sldMk cId="1099219634" sldId="257"/>
            <ac:spMk id="14" creationId="{59EB63FC-928E-4090-926E-2E2514EE18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5B9D-F42A-4D2F-92B4-903E07ED3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3D6FA-E896-45EE-B242-916288C17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D8584-27DF-4718-8B80-CECDD37F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5629-72FB-4BD8-A888-872F3B8BC806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CE1F9-68B9-4705-AFC2-1C7EF936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09D69-AA4E-4527-9066-0BE9C82E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025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0196-0254-4697-A5C0-A3980E45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D1D97-CB60-41B9-B949-6AB65147D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2F2BD-D3A2-4F91-BAF7-CF579801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5629-72FB-4BD8-A888-872F3B8BC806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97F55-7CAB-4CE1-9609-C216871F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3751F-7A55-4FE0-91D8-884040E8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41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A8225-7CD3-4646-9816-2BE2BB2A1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5EB56-3345-4E20-A37C-169B11E7C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3A19-CAA8-42BB-BCBA-9E00A7A0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5629-72FB-4BD8-A888-872F3B8BC806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896FD-3E71-4DE3-9A25-6734F301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AEBAA-079C-4840-BA18-E1F2504E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644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4119-8DC1-46FA-8936-8FEFE37A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EFC4-3A95-4ADE-A9B1-08A87916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02196-8193-497C-992A-FBF9B28C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5629-72FB-4BD8-A888-872F3B8BC806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DB28D-D1CB-4742-A39A-2A0BF952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D776D-C76E-412A-BF25-2F62A40D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038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D54F-664B-4827-B191-8650D8E0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6429-D5ED-489C-A325-49518C3D3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36758-3577-4DD1-8A53-E6440728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5629-72FB-4BD8-A888-872F3B8BC806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5D3D-B694-4164-B47D-56ADE9AB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9BBFE-4C9B-4FF0-AF44-20928BE4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0C55-0246-4D23-BAF4-65C39027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99EEB-9BA9-4776-A8D6-3C0BF173B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F0C29-A7C0-47E7-A729-4631A7CF9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DE7F6-DB1E-42FD-9268-893E900A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5629-72FB-4BD8-A888-872F3B8BC806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FE4B0-3FEA-46EB-9D79-E29C2181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72557-0286-4F6F-B71C-9C72504A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373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FF1D-231E-4075-8A87-31945FA2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42C55-3C2B-4208-B77D-0F01F5E5F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84F37-5B5A-4750-AF96-82A77252A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D24E8-D018-4D3B-9891-BC6A156C5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9402C-5D46-457B-A2AB-771CC1B2F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5551A-BA17-4D95-906E-DCC0A60E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5629-72FB-4BD8-A888-872F3B8BC806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12A9F-6EC5-4F31-A400-BA950441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942CF-A1F8-4315-8363-A9311CAA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262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B517-E95C-4E0E-B490-49727E02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354AE-916F-45B6-97CA-E344D7F5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5629-72FB-4BD8-A888-872F3B8BC806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AA242-C673-4E58-99CA-BE39D8FA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37528-97D1-4B28-BFAB-5B11D203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05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4647C-916E-47B6-9DBA-D2264C9D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5629-72FB-4BD8-A888-872F3B8BC806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1C4C9-5C45-4C54-B910-7549775A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06AE3-42A2-49BB-8E06-1454F9A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153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EF1D-AD37-489E-B93E-10F785AC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67A6-CA44-4FFD-9274-8849FBC40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3CDC0-06DF-4BA8-B34E-C6E657036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69C76-FAF3-4496-8F2A-DEDDD96B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5629-72FB-4BD8-A888-872F3B8BC806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5C0BF-3CAB-4383-9091-99680600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68C3A-1A44-4EB2-AB67-A2240A20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076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2336-7F50-4DC8-BDC6-15CFC9BD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AEAEC-8A40-433A-A7B4-8DBA36B9D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162A9-7626-4282-8242-098986162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641EA-CF2A-428F-B5A3-26CBF9AE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5629-72FB-4BD8-A888-872F3B8BC806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72E3A-309A-4C82-BB3B-A4C7F5E9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B0127-FC3A-4FB8-85EE-CEFD291C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43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F6DE6-8A10-49AB-86DE-31ECA61B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89EE1-D4CC-4AC8-A936-49553D708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88349-BE36-4253-BE07-319C8BE56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85629-72FB-4BD8-A888-872F3B8BC806}" type="datetimeFigureOut">
              <a:rPr lang="en-DE" smtClean="0"/>
              <a:t>25/01/2024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5B33-C8E2-4BC6-AB83-6C42B98F3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394E4-681A-4BAA-A7DB-13EC97003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3DC3-912A-4ACD-B401-DCDCB70EF5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029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010B92BD-A2BF-E572-52F2-0568ACE41148}"/>
              </a:ext>
            </a:extLst>
          </p:cNvPr>
          <p:cNvSpPr/>
          <p:nvPr/>
        </p:nvSpPr>
        <p:spPr>
          <a:xfrm>
            <a:off x="131523" y="608008"/>
            <a:ext cx="2624203" cy="4609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dirty="0"/>
              <a:t>Files &amp; Data management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6D327C-89BC-1D96-1095-9011925832EA}"/>
              </a:ext>
            </a:extLst>
          </p:cNvPr>
          <p:cNvSpPr/>
          <p:nvPr/>
        </p:nvSpPr>
        <p:spPr>
          <a:xfrm>
            <a:off x="4149246" y="3384973"/>
            <a:ext cx="2279737" cy="29811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dirty="0"/>
              <a:t>Toolbox (Map &amp; localize)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055884-417C-DD49-DFD6-6AAD8897D1F8}"/>
              </a:ext>
            </a:extLst>
          </p:cNvPr>
          <p:cNvSpPr/>
          <p:nvPr/>
        </p:nvSpPr>
        <p:spPr>
          <a:xfrm>
            <a:off x="4149245" y="93759"/>
            <a:ext cx="2279737" cy="3123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E</a:t>
            </a:r>
            <a:r>
              <a:rPr lang="en-DE" dirty="0" err="1"/>
              <a:t>xtract</a:t>
            </a:r>
            <a:endParaRPr lang="en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79BF270-4628-4B13-7856-59952DF97F8D}"/>
              </a:ext>
            </a:extLst>
          </p:cNvPr>
          <p:cNvSpPr txBox="1"/>
          <p:nvPr/>
        </p:nvSpPr>
        <p:spPr>
          <a:xfrm>
            <a:off x="4197785" y="430195"/>
            <a:ext cx="2002599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</a:t>
            </a:r>
            <a:r>
              <a:rPr lang="en-DE" sz="1200" dirty="0" err="1"/>
              <a:t>ountries</a:t>
            </a:r>
            <a:r>
              <a:rPr lang="en-DE" sz="1200" dirty="0"/>
              <a:t> 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</a:t>
            </a:r>
            <a:r>
              <a:rPr lang="en-DE" sz="1200" dirty="0" err="1"/>
              <a:t>tates</a:t>
            </a:r>
            <a:r>
              <a:rPr lang="en-DE" sz="1200" dirty="0"/>
              <a:t>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</a:t>
            </a:r>
            <a:r>
              <a:rPr lang="en-DE" sz="1200" dirty="0" err="1"/>
              <a:t>rovinces</a:t>
            </a:r>
            <a:r>
              <a:rPr lang="en-DE" sz="1200" dirty="0"/>
              <a:t>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</a:t>
            </a:r>
            <a:r>
              <a:rPr lang="en-DE" sz="1200" dirty="0"/>
              <a:t>ops✅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/>
              <a:t>Wonders &amp; treasures</a:t>
            </a:r>
          </a:p>
          <a:p>
            <a:r>
              <a:rPr lang="en-DE" sz="1200" dirty="0"/>
              <a:t>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</a:t>
            </a:r>
            <a:r>
              <a:rPr lang="en-DE" sz="1200" dirty="0" err="1"/>
              <a:t>haracters</a:t>
            </a:r>
            <a:r>
              <a:rPr lang="en-DE" sz="1200" dirty="0"/>
              <a:t>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</a:t>
            </a:r>
            <a:r>
              <a:rPr lang="en-DE" sz="1200" dirty="0" err="1"/>
              <a:t>uler</a:t>
            </a:r>
            <a:r>
              <a:rPr lang="en-DE" sz="1200" dirty="0"/>
              <a:t> Terms✅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</a:t>
            </a:r>
            <a:r>
              <a:rPr lang="en-DE" sz="1200" dirty="0" err="1"/>
              <a:t>amilies</a:t>
            </a:r>
            <a:r>
              <a:rPr lang="en-DE" sz="1200" dirty="0"/>
              <a:t>✅</a:t>
            </a:r>
          </a:p>
          <a:p>
            <a:r>
              <a:rPr lang="en-DE" sz="1200" dirty="0"/>
              <a:t>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/>
              <a:t>Wars✅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/>
              <a:t>Battles✅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/>
              <a:t>Legions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2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C80A0C6-BDF0-91F8-7BBD-D94DD41DF6ED}"/>
              </a:ext>
            </a:extLst>
          </p:cNvPr>
          <p:cNvSpPr txBox="1"/>
          <p:nvPr/>
        </p:nvSpPr>
        <p:spPr>
          <a:xfrm>
            <a:off x="4352794" y="5264190"/>
            <a:ext cx="192274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</a:t>
            </a:r>
            <a:r>
              <a:rPr lang="en-DE" sz="1200" dirty="0" err="1"/>
              <a:t>eography</a:t>
            </a:r>
            <a:r>
              <a:rPr lang="en-DE" sz="1200" dirty="0"/>
              <a:t> 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/>
              <a:t>Countries 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/>
              <a:t>Gov(</a:t>
            </a:r>
            <a:r>
              <a:rPr lang="en-DE" sz="1200" dirty="0" err="1"/>
              <a:t>ernment</a:t>
            </a:r>
            <a:r>
              <a:rPr lang="en-DE" sz="1200" dirty="0"/>
              <a:t>) 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/>
              <a:t>Cultures✅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D730D0D-5751-D562-FACA-4DF4847AD8B6}"/>
              </a:ext>
            </a:extLst>
          </p:cNvPr>
          <p:cNvSpPr txBox="1"/>
          <p:nvPr/>
        </p:nvSpPr>
        <p:spPr>
          <a:xfrm>
            <a:off x="239558" y="995819"/>
            <a:ext cx="2141951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DE"/>
            </a:defPPr>
            <a:lvl1pPr>
              <a:defRPr sz="1200"/>
            </a:lvl1pPr>
          </a:lstStyle>
          <a:p>
            <a:r>
              <a:rPr lang="en-US" dirty="0"/>
              <a:t>A</a:t>
            </a:r>
            <a:r>
              <a:rPr lang="en-DE" dirty="0" err="1"/>
              <a:t>utosave</a:t>
            </a:r>
            <a:r>
              <a:rPr lang="en-DE" dirty="0"/>
              <a:t> watcher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DE" dirty="0" err="1"/>
              <a:t>asic</a:t>
            </a:r>
            <a:r>
              <a:rPr lang="en-DE" dirty="0"/>
              <a:t> 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DE" dirty="0" err="1"/>
              <a:t>unctions</a:t>
            </a:r>
            <a:endParaRPr lang="en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DE" dirty="0"/>
              <a:t>ink w/ game manager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22E9FE7-45E7-40FA-536E-0F3A1208E301}"/>
              </a:ext>
            </a:extLst>
          </p:cNvPr>
          <p:cNvSpPr txBox="1"/>
          <p:nvPr/>
        </p:nvSpPr>
        <p:spPr>
          <a:xfrm>
            <a:off x="239558" y="2039759"/>
            <a:ext cx="2141951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DE"/>
            </a:defPPr>
            <a:lvl1pPr>
              <a:defRPr sz="1200"/>
            </a:lvl1pPr>
          </a:lstStyle>
          <a:p>
            <a:r>
              <a:rPr lang="en-US" dirty="0"/>
              <a:t>L</a:t>
            </a:r>
            <a:r>
              <a:rPr lang="en-DE" dirty="0" err="1"/>
              <a:t>oader</a:t>
            </a:r>
            <a:r>
              <a:rPr lang="en-D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dirty="0"/>
              <a:t>to game manager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78F6F9-A01E-D0C9-B2A4-C91384C337D5}"/>
              </a:ext>
            </a:extLst>
          </p:cNvPr>
          <p:cNvSpPr txBox="1"/>
          <p:nvPr/>
        </p:nvSpPr>
        <p:spPr>
          <a:xfrm>
            <a:off x="239558" y="2570968"/>
            <a:ext cx="214195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DE" sz="1200" dirty="0"/>
              <a:t>can &amp;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J</a:t>
            </a:r>
            <a:r>
              <a:rPr lang="en-DE" sz="1200" dirty="0"/>
              <a:t>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</a:t>
            </a:r>
            <a:r>
              <a:rPr lang="en-DE" sz="1200" dirty="0" err="1"/>
              <a:t>sv</a:t>
            </a:r>
            <a:endParaRPr lang="en-DE" sz="12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65EFA87-F796-3665-1627-F2B8F90AD2DB}"/>
              </a:ext>
            </a:extLst>
          </p:cNvPr>
          <p:cNvSpPr/>
          <p:nvPr/>
        </p:nvSpPr>
        <p:spPr>
          <a:xfrm>
            <a:off x="8245258" y="3384972"/>
            <a:ext cx="2160740" cy="29811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dirty="0"/>
              <a:t>Display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B568B88-46AD-597C-FD48-C0FC59A17D4C}"/>
              </a:ext>
            </a:extLst>
          </p:cNvPr>
          <p:cNvSpPr/>
          <p:nvPr/>
        </p:nvSpPr>
        <p:spPr>
          <a:xfrm>
            <a:off x="8245258" y="93760"/>
            <a:ext cx="2160740" cy="3123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dirty="0"/>
              <a:t>Analyse &amp; visualize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990C5A6-EBF3-BFEB-BCD6-383F26F1C0AE}"/>
              </a:ext>
            </a:extLst>
          </p:cNvPr>
          <p:cNvSpPr txBox="1"/>
          <p:nvPr/>
        </p:nvSpPr>
        <p:spPr>
          <a:xfrm>
            <a:off x="231730" y="3615469"/>
            <a:ext cx="2141951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DE" sz="1200" dirty="0"/>
              <a:t>tore &amp; manage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</a:t>
            </a:r>
            <a:r>
              <a:rPr lang="en-DE" sz="1200" dirty="0" err="1"/>
              <a:t>urrent</a:t>
            </a:r>
            <a:r>
              <a:rPr lang="en-DE" sz="1200" dirty="0"/>
              <a:t> &amp; past games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</a:t>
            </a:r>
            <a:r>
              <a:rPr lang="en-DE" sz="1200" dirty="0"/>
              <a:t>emp data (melt, </a:t>
            </a:r>
            <a:r>
              <a:rPr lang="en-DE" sz="1200" dirty="0" err="1"/>
              <a:t>json</a:t>
            </a:r>
            <a:r>
              <a:rPr lang="en-DE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</a:t>
            </a:r>
            <a:r>
              <a:rPr lang="en-DE" sz="1200" dirty="0" err="1"/>
              <a:t>xcel</a:t>
            </a:r>
            <a:r>
              <a:rPr lang="en-DE" sz="1200" dirty="0"/>
              <a:t> 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1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86BDDAE-4FB2-9D7E-365A-EE3B7F381075}"/>
              </a:ext>
            </a:extLst>
          </p:cNvPr>
          <p:cNvSpPr txBox="1"/>
          <p:nvPr/>
        </p:nvSpPr>
        <p:spPr>
          <a:xfrm>
            <a:off x="4352794" y="4320986"/>
            <a:ext cx="1459282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</a:t>
            </a:r>
            <a:r>
              <a:rPr lang="en-DE" sz="1200" dirty="0" err="1"/>
              <a:t>ar</a:t>
            </a:r>
            <a:r>
              <a:rPr lang="en-DE" sz="1200" dirty="0"/>
              <a:t> names</a:t>
            </a:r>
          </a:p>
        </p:txBody>
      </p:sp>
    </p:spTree>
    <p:extLst>
      <p:ext uri="{BB962C8B-B14F-4D97-AF65-F5344CB8AC3E}">
        <p14:creationId xmlns:p14="http://schemas.microsoft.com/office/powerpoint/2010/main" val="3396881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UBAQEBAQEBAQEBAQEBAQIAAAAAAAAAAwAAAAMAAAAA/////wQAJwwAAAAAAAAAAAAAIAD///////////////8AAAD///////////////8DAAAAAw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9e7gHhNo1xIiXgDRA3pNxoFAAAAAAADAAAAAwADAAAAAQADAAAAAAD///////8DAAAAAAD///////8DAAAAAAD///////8DAAEA////////BAAAAAMAEAALfYUeA7aL1EOtr+jf1Xw+IwUAAAAB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wLAAAAAAAAAAAAACAB////////////////AAAA////////////////BAAAAAMA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QEDAAAAAgD///////8aAAZMaW5rZWRTaGFwZXNEYXRhUHJvcGVydHlfMAUAAAAAAAQAAAADAAQAAAABAAQAAAAAAP///////wQAAAAAAP///////wQAAAAAAP///////w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Ne7gHhNo1xIiXgDRA3pNxoDRGF0YQAbAAAABExpbmtlZFNoYXBlRGF0YQAFAAAAAAACTmFtZQAZAAAATGlua2VkU2hhcGVzRGF0YVByb3BlcnR5ABBWZXJzaW9uAAAAAAAJTGFzdFdyaXRlAJuC+f+AAQAAAAEA/////8YAxgAAAAVfaWQAEAAAAAR9hR4DtovUQ62v6N/VfD4jA0RhdGEAUwAAAAhQcmVzZW50YXRpb25TY2FubmVkRm9yTGlua2VkU2hhcGVzAAECTnVtYmVyRm9ybWF0U2VwYXJhdG9yTW9kZQAKAAAAQXV0b21hdGljAAACTmFtZQAkAAAATGlua2VkU2hhcGVQcmVzZW50YXRpb25TZXR0aW5nc0RhdGEAEFZlcnNpb24AAAAAAAlMYXN0V3JpdGUA6oL5/4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Pierre-Hugues Michot</dc:creator>
  <cp:lastModifiedBy>Pierre-Hugues Michot</cp:lastModifiedBy>
  <cp:revision>8</cp:revision>
  <dcterms:created xsi:type="dcterms:W3CDTF">2022-05-26T10:46:18Z</dcterms:created>
  <dcterms:modified xsi:type="dcterms:W3CDTF">2024-01-25T15:46:24Z</dcterms:modified>
</cp:coreProperties>
</file>