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0013" y="484479"/>
            <a:ext cx="6911974" cy="2954655"/>
          </a:xfrm>
        </p:spPr>
        <p:txBody>
          <a:bodyPr anchor="b">
            <a:normAutofit/>
          </a:bodyPr>
          <a:lstStyle>
            <a:lvl1pPr algn="ctr">
              <a:defRPr sz="5600" cap="all" spc="-1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40013" y="3799133"/>
            <a:ext cx="6911974" cy="1969841"/>
          </a:xfrm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395C5C9-164C-46B3-A87E-7660D39D3106}" type="datetime2">
              <a:rPr lang="en-US" smtClean="0"/>
              <a:t>Tuesday, January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90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0000" y="2636838"/>
            <a:ext cx="10728325" cy="313213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5B75179A-1E2B-41AB-B400-4F1B4022FAEE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4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0486" y="720000"/>
            <a:ext cx="1477328" cy="5048975"/>
          </a:xfrm>
        </p:spPr>
        <p:txBody>
          <a:bodyPr vert="eaVer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38" y="720000"/>
            <a:ext cx="8929614" cy="5048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5681D0F-6595-4F14-8EF3-954CD87C797B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66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000" y="2541600"/>
            <a:ext cx="10728325" cy="32273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4DDCFF8A-AAF8-4A12-8A91-9CA0EAF6CBB9}" type="datetime2">
              <a:rPr lang="en-US" smtClean="0"/>
              <a:t>Tuesday, January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9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6" cy="2879724"/>
          </a:xfrm>
        </p:spPr>
        <p:txBody>
          <a:bodyPr anchor="b">
            <a:normAutofit/>
          </a:bodyPr>
          <a:lstStyle>
            <a:lvl1pPr>
              <a:defRPr sz="5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9910" y="3858924"/>
            <a:ext cx="10728326" cy="1919076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ABCC25C3-021A-4B0B-8F70-0C181FE1CF45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838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00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8400" y="2541600"/>
            <a:ext cx="5003801" cy="3234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0C23D88D-8CEC-4ED9-A53B-5596187D9A16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977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5" cy="673005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1840698"/>
            <a:ext cx="5015638" cy="565796"/>
          </a:xfrm>
        </p:spPr>
        <p:txBody>
          <a:bodyPr wrap="square"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0000" y="2541600"/>
            <a:ext cx="5003801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400" y="1840698"/>
            <a:ext cx="5015638" cy="565796"/>
          </a:xfrm>
        </p:spPr>
        <p:txBody>
          <a:bodyPr anchor="b">
            <a:normAutofit/>
          </a:bodyPr>
          <a:lstStyle>
            <a:lvl1pPr marL="0" indent="0">
              <a:lnSpc>
                <a:spcPct val="120000"/>
              </a:lnSpc>
              <a:buNone/>
              <a:defRPr sz="16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400" y="2541600"/>
            <a:ext cx="5003800" cy="3234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D2CCD382-DFDA-4722-A27A-59C21AD112F2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0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22F2A30D-1C09-413F-AAB1-38F366000715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4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6DB82B9C-D65E-4F64-95C3-B10F3B00F0D9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499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107463" cy="1477328"/>
          </a:xfrm>
        </p:spPr>
        <p:txBody>
          <a:bodyPr anchor="t" anchorCtr="0">
            <a:normAutofit/>
          </a:bodyPr>
          <a:lstStyle>
            <a:lvl1pPr>
              <a:lnSpc>
                <a:spcPct val="100000"/>
              </a:lnSpc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8188" y="584662"/>
            <a:ext cx="6911974" cy="5184313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800"/>
            </a:lvl1pPr>
            <a:lvl2pPr marL="914400" indent="-457200"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107463" cy="32318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B7F5FDCC-6AAC-4A08-B9E0-3793AB5E64C3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731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3095626" cy="1476000"/>
          </a:xfrm>
        </p:spPr>
        <p:txBody>
          <a:bodyPr anchor="t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8188" y="728664"/>
            <a:ext cx="6923812" cy="504031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0000" y="2541600"/>
            <a:ext cx="3095625" cy="32328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/>
          <a:lstStyle/>
          <a:p>
            <a:fld id="{349FE94D-439C-40F1-900E-BC07940E3988}" type="datetime2">
              <a:rPr lang="en-US" smtClean="0"/>
              <a:t>Tuesday, January 3,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/>
          <a:lstStyle/>
          <a:p>
            <a:fld id="{1621B6DD-29C1-4FEA-923F-71EA13476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31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646535-AEF6-4883-A4F9-EEC1F8B4319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0000" y="619200"/>
            <a:ext cx="10728322" cy="1477328"/>
          </a:xfrm>
          <a:prstGeom prst="rect">
            <a:avLst/>
          </a:prstGeom>
        </p:spPr>
        <p:txBody>
          <a:bodyPr vert="horz" wrap="square" lIns="0" tIns="0" rIns="0" bIns="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0000" y="2541600"/>
            <a:ext cx="10728325" cy="322737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837" y="6138000"/>
            <a:ext cx="3095626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l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8DEA2CF1-0EB2-4673-802D-3371233E4A77}" type="datetime2">
              <a:rPr lang="en-US" smtClean="0"/>
              <a:t>Tuesday, January 3,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8188" y="6138000"/>
            <a:ext cx="5003800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ct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2713" y="6138000"/>
            <a:ext cx="1187449" cy="720000"/>
          </a:xfrm>
          <a:prstGeom prst="rect">
            <a:avLst/>
          </a:prstGeom>
        </p:spPr>
        <p:txBody>
          <a:bodyPr vert="horz" lIns="0" tIns="180000" rIns="0" bIns="180000" rtlCol="0" anchor="ctr"/>
          <a:lstStyle>
            <a:lvl1pPr algn="r">
              <a:lnSpc>
                <a:spcPct val="120000"/>
              </a:lnSpc>
              <a:defRPr sz="1200" spc="2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621B6DD-29C1-4FEA-923F-71EA1347694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7106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88000"/>
        </a:lnSpc>
        <a:spcBef>
          <a:spcPct val="0"/>
        </a:spcBef>
        <a:buNone/>
        <a:defRPr sz="4400" kern="1200" cap="none" spc="4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4"/>
        </a:buClr>
        <a:buFont typeface="The Hand Extrablack" panose="03070A02030502020204" pitchFamily="66" charset="0"/>
        <a:buChar char="•"/>
        <a:defRPr sz="2000" kern="1200" spc="20" baseline="0">
          <a:solidFill>
            <a:schemeClr val="tx1">
              <a:alpha val="58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4F3A7E8-6DA9-4C2B-ACC8-475F34DAEA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21CDF0-4D24-4190-9285-9016C19C1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78E762-6786-F6F0-1AC4-E3282EC41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0000" y="1449388"/>
            <a:ext cx="5015638" cy="2075012"/>
          </a:xfrm>
        </p:spPr>
        <p:txBody>
          <a:bodyPr>
            <a:normAutofit/>
          </a:bodyPr>
          <a:lstStyle/>
          <a:p>
            <a:r>
              <a:rPr lang="en-US" dirty="0"/>
              <a:t>Simple Calc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4E3AF-4A71-795F-D6CB-C97A5F987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80000" y="3830398"/>
            <a:ext cx="5015638" cy="1219439"/>
          </a:xfrm>
        </p:spPr>
        <p:txBody>
          <a:bodyPr>
            <a:normAutofit/>
          </a:bodyPr>
          <a:lstStyle/>
          <a:p>
            <a:r>
              <a:rPr lang="en-US" dirty="0"/>
              <a:t>Workshop</a:t>
            </a:r>
          </a:p>
        </p:txBody>
      </p:sp>
      <p:pic>
        <p:nvPicPr>
          <p:cNvPr id="4" name="Picture 3" descr="White alphabet letters placed flat and stacked">
            <a:extLst>
              <a:ext uri="{FF2B5EF4-FFF2-40B4-BE49-F238E27FC236}">
                <a16:creationId xmlns:a16="http://schemas.microsoft.com/office/drawing/2014/main" id="{8EC0BA64-2BEC-175B-BD2C-16452197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317" r="38221" b="-1"/>
          <a:stretch/>
        </p:blipFill>
        <p:spPr>
          <a:xfrm>
            <a:off x="20" y="10"/>
            <a:ext cx="5903704" cy="6857990"/>
          </a:xfrm>
          <a:custGeom>
            <a:avLst/>
            <a:gdLst/>
            <a:ahLst/>
            <a:cxnLst/>
            <a:rect l="l" t="t" r="r" b="b"/>
            <a:pathLst>
              <a:path w="5903724" h="6858000">
                <a:moveTo>
                  <a:pt x="0" y="0"/>
                </a:moveTo>
                <a:lnTo>
                  <a:pt x="5886178" y="0"/>
                </a:lnTo>
                <a:lnTo>
                  <a:pt x="5890522" y="42009"/>
                </a:lnTo>
                <a:cubicBezTo>
                  <a:pt x="5948302" y="788432"/>
                  <a:pt x="5795211" y="5194623"/>
                  <a:pt x="5836720" y="6279216"/>
                </a:cubicBezTo>
                <a:cubicBezTo>
                  <a:pt x="5842686" y="6384211"/>
                  <a:pt x="5845802" y="6526851"/>
                  <a:pt x="5846540" y="6699667"/>
                </a:cubicBezTo>
                <a:lnTo>
                  <a:pt x="5846508" y="6858000"/>
                </a:lnTo>
                <a:lnTo>
                  <a:pt x="0" y="6858000"/>
                </a:lnTo>
                <a:close/>
              </a:path>
            </a:pathLst>
          </a:cu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C9AA14C-80A4-427C-A911-28CD20C56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09203" y="317452"/>
            <a:ext cx="2117174" cy="588806"/>
            <a:chOff x="4549904" y="5078157"/>
            <a:chExt cx="3023338" cy="840818"/>
          </a:xfrm>
        </p:grpSpPr>
        <p:sp>
          <p:nvSpPr>
            <p:cNvPr id="14" name="Freeform 80">
              <a:extLst>
                <a:ext uri="{FF2B5EF4-FFF2-40B4-BE49-F238E27FC236}">
                  <a16:creationId xmlns:a16="http://schemas.microsoft.com/office/drawing/2014/main" id="{EF32CDAF-4619-4949-9516-1E042181E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5400000">
              <a:off x="5690691" y="5352589"/>
              <a:ext cx="749228" cy="383544"/>
            </a:xfrm>
            <a:custGeom>
              <a:avLst/>
              <a:gdLst>
                <a:gd name="T0" fmla="*/ 53 w 66"/>
                <a:gd name="T1" fmla="*/ 33 h 34"/>
                <a:gd name="T2" fmla="*/ 39 w 66"/>
                <a:gd name="T3" fmla="*/ 33 h 34"/>
                <a:gd name="T4" fmla="*/ 21 w 66"/>
                <a:gd name="T5" fmla="*/ 33 h 34"/>
                <a:gd name="T6" fmla="*/ 12 w 66"/>
                <a:gd name="T7" fmla="*/ 32 h 34"/>
                <a:gd name="T8" fmla="*/ 3 w 66"/>
                <a:gd name="T9" fmla="*/ 28 h 34"/>
                <a:gd name="T10" fmla="*/ 0 w 66"/>
                <a:gd name="T11" fmla="*/ 21 h 34"/>
                <a:gd name="T12" fmla="*/ 0 w 66"/>
                <a:gd name="T13" fmla="*/ 16 h 34"/>
                <a:gd name="T14" fmla="*/ 3 w 66"/>
                <a:gd name="T15" fmla="*/ 7 h 34"/>
                <a:gd name="T16" fmla="*/ 11 w 66"/>
                <a:gd name="T17" fmla="*/ 3 h 34"/>
                <a:gd name="T18" fmla="*/ 23 w 66"/>
                <a:gd name="T19" fmla="*/ 2 h 34"/>
                <a:gd name="T20" fmla="*/ 43 w 66"/>
                <a:gd name="T21" fmla="*/ 0 h 34"/>
                <a:gd name="T22" fmla="*/ 48 w 66"/>
                <a:gd name="T23" fmla="*/ 0 h 34"/>
                <a:gd name="T24" fmla="*/ 62 w 66"/>
                <a:gd name="T25" fmla="*/ 4 h 34"/>
                <a:gd name="T26" fmla="*/ 66 w 66"/>
                <a:gd name="T27" fmla="*/ 13 h 34"/>
                <a:gd name="T28" fmla="*/ 66 w 66"/>
                <a:gd name="T29" fmla="*/ 20 h 34"/>
                <a:gd name="T30" fmla="*/ 62 w 66"/>
                <a:gd name="T31" fmla="*/ 29 h 34"/>
                <a:gd name="T32" fmla="*/ 53 w 66"/>
                <a:gd name="T33" fmla="*/ 33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6" h="34">
                  <a:moveTo>
                    <a:pt x="53" y="33"/>
                  </a:moveTo>
                  <a:cubicBezTo>
                    <a:pt x="47" y="33"/>
                    <a:pt x="53" y="34"/>
                    <a:pt x="39" y="33"/>
                  </a:cubicBezTo>
                  <a:cubicBezTo>
                    <a:pt x="24" y="33"/>
                    <a:pt x="21" y="33"/>
                    <a:pt x="21" y="33"/>
                  </a:cubicBezTo>
                  <a:cubicBezTo>
                    <a:pt x="12" y="32"/>
                    <a:pt x="12" y="32"/>
                    <a:pt x="12" y="32"/>
                  </a:cubicBezTo>
                  <a:cubicBezTo>
                    <a:pt x="7" y="31"/>
                    <a:pt x="4" y="30"/>
                    <a:pt x="3" y="28"/>
                  </a:cubicBezTo>
                  <a:cubicBezTo>
                    <a:pt x="1" y="26"/>
                    <a:pt x="0" y="24"/>
                    <a:pt x="0" y="21"/>
                  </a:cubicBezTo>
                  <a:cubicBezTo>
                    <a:pt x="0" y="21"/>
                    <a:pt x="0" y="19"/>
                    <a:pt x="0" y="16"/>
                  </a:cubicBezTo>
                  <a:cubicBezTo>
                    <a:pt x="0" y="13"/>
                    <a:pt x="1" y="10"/>
                    <a:pt x="3" y="7"/>
                  </a:cubicBezTo>
                  <a:cubicBezTo>
                    <a:pt x="4" y="5"/>
                    <a:pt x="7" y="3"/>
                    <a:pt x="11" y="3"/>
                  </a:cubicBezTo>
                  <a:cubicBezTo>
                    <a:pt x="16" y="2"/>
                    <a:pt x="20" y="2"/>
                    <a:pt x="23" y="2"/>
                  </a:cubicBezTo>
                  <a:cubicBezTo>
                    <a:pt x="32" y="1"/>
                    <a:pt x="37" y="0"/>
                    <a:pt x="43" y="0"/>
                  </a:cubicBezTo>
                  <a:cubicBezTo>
                    <a:pt x="48" y="0"/>
                    <a:pt x="48" y="0"/>
                    <a:pt x="48" y="0"/>
                  </a:cubicBezTo>
                  <a:cubicBezTo>
                    <a:pt x="54" y="1"/>
                    <a:pt x="59" y="3"/>
                    <a:pt x="62" y="4"/>
                  </a:cubicBezTo>
                  <a:cubicBezTo>
                    <a:pt x="65" y="6"/>
                    <a:pt x="66" y="9"/>
                    <a:pt x="66" y="13"/>
                  </a:cubicBezTo>
                  <a:cubicBezTo>
                    <a:pt x="66" y="15"/>
                    <a:pt x="66" y="17"/>
                    <a:pt x="66" y="20"/>
                  </a:cubicBezTo>
                  <a:cubicBezTo>
                    <a:pt x="65" y="23"/>
                    <a:pt x="64" y="26"/>
                    <a:pt x="62" y="29"/>
                  </a:cubicBezTo>
                  <a:cubicBezTo>
                    <a:pt x="60" y="31"/>
                    <a:pt x="57" y="32"/>
                    <a:pt x="53" y="3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5" name="Freeform 84">
              <a:extLst>
                <a:ext uri="{FF2B5EF4-FFF2-40B4-BE49-F238E27FC236}">
                  <a16:creationId xmlns:a16="http://schemas.microsoft.com/office/drawing/2014/main" id="{270C485D-6BA8-4BF7-B72C-2B14A43A6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274527">
              <a:off x="6910134" y="5062687"/>
              <a:ext cx="647637" cy="678578"/>
            </a:xfrm>
            <a:custGeom>
              <a:avLst/>
              <a:gdLst>
                <a:gd name="T0" fmla="*/ 4 w 57"/>
                <a:gd name="T1" fmla="*/ 34 h 60"/>
                <a:gd name="T2" fmla="*/ 17 w 57"/>
                <a:gd name="T3" fmla="*/ 18 h 60"/>
                <a:gd name="T4" fmla="*/ 26 w 57"/>
                <a:gd name="T5" fmla="*/ 8 h 60"/>
                <a:gd name="T6" fmla="*/ 29 w 57"/>
                <a:gd name="T7" fmla="*/ 5 h 60"/>
                <a:gd name="T8" fmla="*/ 41 w 57"/>
                <a:gd name="T9" fmla="*/ 0 h 60"/>
                <a:gd name="T10" fmla="*/ 51 w 57"/>
                <a:gd name="T11" fmla="*/ 6 h 60"/>
                <a:gd name="T12" fmla="*/ 56 w 57"/>
                <a:gd name="T13" fmla="*/ 16 h 60"/>
                <a:gd name="T14" fmla="*/ 51 w 57"/>
                <a:gd name="T15" fmla="*/ 28 h 60"/>
                <a:gd name="T16" fmla="*/ 29 w 57"/>
                <a:gd name="T17" fmla="*/ 53 h 60"/>
                <a:gd name="T18" fmla="*/ 17 w 57"/>
                <a:gd name="T19" fmla="*/ 59 h 60"/>
                <a:gd name="T20" fmla="*/ 5 w 57"/>
                <a:gd name="T21" fmla="*/ 54 h 60"/>
                <a:gd name="T22" fmla="*/ 0 w 57"/>
                <a:gd name="T23" fmla="*/ 45 h 60"/>
                <a:gd name="T24" fmla="*/ 4 w 57"/>
                <a:gd name="T25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" h="60">
                  <a:moveTo>
                    <a:pt x="4" y="34"/>
                  </a:moveTo>
                  <a:cubicBezTo>
                    <a:pt x="5" y="33"/>
                    <a:pt x="17" y="18"/>
                    <a:pt x="17" y="18"/>
                  </a:cubicBezTo>
                  <a:cubicBezTo>
                    <a:pt x="21" y="14"/>
                    <a:pt x="24" y="10"/>
                    <a:pt x="26" y="8"/>
                  </a:cubicBezTo>
                  <a:cubicBezTo>
                    <a:pt x="29" y="5"/>
                    <a:pt x="29" y="5"/>
                    <a:pt x="29" y="5"/>
                  </a:cubicBezTo>
                  <a:cubicBezTo>
                    <a:pt x="34" y="2"/>
                    <a:pt x="38" y="0"/>
                    <a:pt x="41" y="0"/>
                  </a:cubicBezTo>
                  <a:cubicBezTo>
                    <a:pt x="44" y="1"/>
                    <a:pt x="47" y="2"/>
                    <a:pt x="51" y="6"/>
                  </a:cubicBezTo>
                  <a:cubicBezTo>
                    <a:pt x="55" y="10"/>
                    <a:pt x="57" y="13"/>
                    <a:pt x="56" y="16"/>
                  </a:cubicBezTo>
                  <a:cubicBezTo>
                    <a:pt x="56" y="19"/>
                    <a:pt x="54" y="23"/>
                    <a:pt x="51" y="28"/>
                  </a:cubicBezTo>
                  <a:cubicBezTo>
                    <a:pt x="51" y="28"/>
                    <a:pt x="33" y="48"/>
                    <a:pt x="29" y="53"/>
                  </a:cubicBezTo>
                  <a:cubicBezTo>
                    <a:pt x="25" y="57"/>
                    <a:pt x="21" y="59"/>
                    <a:pt x="17" y="59"/>
                  </a:cubicBezTo>
                  <a:cubicBezTo>
                    <a:pt x="13" y="60"/>
                    <a:pt x="9" y="58"/>
                    <a:pt x="5" y="54"/>
                  </a:cubicBezTo>
                  <a:cubicBezTo>
                    <a:pt x="2" y="51"/>
                    <a:pt x="0" y="48"/>
                    <a:pt x="0" y="45"/>
                  </a:cubicBezTo>
                  <a:cubicBezTo>
                    <a:pt x="0" y="42"/>
                    <a:pt x="2" y="38"/>
                    <a:pt x="4" y="3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16" name="Freeform 87">
              <a:extLst>
                <a:ext uri="{FF2B5EF4-FFF2-40B4-BE49-F238E27FC236}">
                  <a16:creationId xmlns:a16="http://schemas.microsoft.com/office/drawing/2014/main" id="{79239B91-4327-43B3-AED5-CB9EC1653B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4430858">
              <a:off x="4571743" y="5071596"/>
              <a:ext cx="626472" cy="670149"/>
            </a:xfrm>
            <a:custGeom>
              <a:avLst/>
              <a:gdLst>
                <a:gd name="T0" fmla="*/ 0 w 55"/>
                <a:gd name="T1" fmla="*/ 17 h 59"/>
                <a:gd name="T2" fmla="*/ 1 w 55"/>
                <a:gd name="T3" fmla="*/ 11 h 59"/>
                <a:gd name="T4" fmla="*/ 4 w 55"/>
                <a:gd name="T5" fmla="*/ 6 h 59"/>
                <a:gd name="T6" fmla="*/ 7 w 55"/>
                <a:gd name="T7" fmla="*/ 4 h 59"/>
                <a:gd name="T8" fmla="*/ 14 w 55"/>
                <a:gd name="T9" fmla="*/ 0 h 59"/>
                <a:gd name="T10" fmla="*/ 23 w 55"/>
                <a:gd name="T11" fmla="*/ 3 h 59"/>
                <a:gd name="T12" fmla="*/ 31 w 55"/>
                <a:gd name="T13" fmla="*/ 11 h 59"/>
                <a:gd name="T14" fmla="*/ 38 w 55"/>
                <a:gd name="T15" fmla="*/ 20 h 59"/>
                <a:gd name="T16" fmla="*/ 48 w 55"/>
                <a:gd name="T17" fmla="*/ 31 h 59"/>
                <a:gd name="T18" fmla="*/ 55 w 55"/>
                <a:gd name="T19" fmla="*/ 43 h 59"/>
                <a:gd name="T20" fmla="*/ 49 w 55"/>
                <a:gd name="T21" fmla="*/ 55 h 59"/>
                <a:gd name="T22" fmla="*/ 38 w 55"/>
                <a:gd name="T23" fmla="*/ 59 h 59"/>
                <a:gd name="T24" fmla="*/ 33 w 55"/>
                <a:gd name="T25" fmla="*/ 58 h 59"/>
                <a:gd name="T26" fmla="*/ 26 w 55"/>
                <a:gd name="T27" fmla="*/ 53 h 59"/>
                <a:gd name="T28" fmla="*/ 5 w 55"/>
                <a:gd name="T29" fmla="*/ 27 h 59"/>
                <a:gd name="T30" fmla="*/ 0 w 55"/>
                <a:gd name="T31" fmla="*/ 17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5" h="59">
                  <a:moveTo>
                    <a:pt x="0" y="17"/>
                  </a:moveTo>
                  <a:cubicBezTo>
                    <a:pt x="0" y="14"/>
                    <a:pt x="0" y="12"/>
                    <a:pt x="1" y="11"/>
                  </a:cubicBezTo>
                  <a:cubicBezTo>
                    <a:pt x="2" y="9"/>
                    <a:pt x="3" y="8"/>
                    <a:pt x="4" y="6"/>
                  </a:cubicBezTo>
                  <a:cubicBezTo>
                    <a:pt x="6" y="5"/>
                    <a:pt x="7" y="4"/>
                    <a:pt x="7" y="4"/>
                  </a:cubicBezTo>
                  <a:cubicBezTo>
                    <a:pt x="9" y="2"/>
                    <a:pt x="12" y="1"/>
                    <a:pt x="14" y="0"/>
                  </a:cubicBezTo>
                  <a:cubicBezTo>
                    <a:pt x="17" y="0"/>
                    <a:pt x="20" y="1"/>
                    <a:pt x="23" y="3"/>
                  </a:cubicBezTo>
                  <a:cubicBezTo>
                    <a:pt x="26" y="4"/>
                    <a:pt x="29" y="7"/>
                    <a:pt x="31" y="11"/>
                  </a:cubicBezTo>
                  <a:cubicBezTo>
                    <a:pt x="38" y="20"/>
                    <a:pt x="38" y="20"/>
                    <a:pt x="38" y="20"/>
                  </a:cubicBezTo>
                  <a:cubicBezTo>
                    <a:pt x="48" y="31"/>
                    <a:pt x="48" y="31"/>
                    <a:pt x="48" y="31"/>
                  </a:cubicBezTo>
                  <a:cubicBezTo>
                    <a:pt x="52" y="36"/>
                    <a:pt x="54" y="40"/>
                    <a:pt x="55" y="43"/>
                  </a:cubicBezTo>
                  <a:cubicBezTo>
                    <a:pt x="55" y="47"/>
                    <a:pt x="54" y="52"/>
                    <a:pt x="49" y="55"/>
                  </a:cubicBezTo>
                  <a:cubicBezTo>
                    <a:pt x="45" y="58"/>
                    <a:pt x="41" y="59"/>
                    <a:pt x="38" y="59"/>
                  </a:cubicBezTo>
                  <a:cubicBezTo>
                    <a:pt x="37" y="59"/>
                    <a:pt x="35" y="59"/>
                    <a:pt x="33" y="58"/>
                  </a:cubicBezTo>
                  <a:cubicBezTo>
                    <a:pt x="31" y="57"/>
                    <a:pt x="29" y="55"/>
                    <a:pt x="26" y="53"/>
                  </a:cubicBezTo>
                  <a:cubicBezTo>
                    <a:pt x="23" y="50"/>
                    <a:pt x="5" y="27"/>
                    <a:pt x="5" y="27"/>
                  </a:cubicBezTo>
                  <a:cubicBezTo>
                    <a:pt x="2" y="23"/>
                    <a:pt x="0" y="19"/>
                    <a:pt x="0" y="1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FD01A0-E6FF-41CD-AEBD-279232B90D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7990093" y="5372723"/>
            <a:ext cx="2088038" cy="719230"/>
            <a:chOff x="4532666" y="505937"/>
            <a:chExt cx="2981730" cy="1027064"/>
          </a:xfrm>
        </p:grpSpPr>
        <p:sp>
          <p:nvSpPr>
            <p:cNvPr id="19" name="Freeform 78">
              <a:extLst>
                <a:ext uri="{FF2B5EF4-FFF2-40B4-BE49-F238E27FC236}">
                  <a16:creationId xmlns:a16="http://schemas.microsoft.com/office/drawing/2014/main" id="{811C6308-5554-4129-8881-A95AF512C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4532666" y="754398"/>
              <a:ext cx="694205" cy="713383"/>
            </a:xfrm>
            <a:custGeom>
              <a:avLst/>
              <a:gdLst>
                <a:gd name="T0" fmla="*/ 32 w 58"/>
                <a:gd name="T1" fmla="*/ 56 h 60"/>
                <a:gd name="T2" fmla="*/ 24 w 58"/>
                <a:gd name="T3" fmla="*/ 48 h 60"/>
                <a:gd name="T4" fmla="*/ 14 w 58"/>
                <a:gd name="T5" fmla="*/ 36 h 60"/>
                <a:gd name="T6" fmla="*/ 7 w 58"/>
                <a:gd name="T7" fmla="*/ 29 h 60"/>
                <a:gd name="T8" fmla="*/ 1 w 58"/>
                <a:gd name="T9" fmla="*/ 17 h 60"/>
                <a:gd name="T10" fmla="*/ 7 w 58"/>
                <a:gd name="T11" fmla="*/ 4 h 60"/>
                <a:gd name="T12" fmla="*/ 17 w 58"/>
                <a:gd name="T13" fmla="*/ 1 h 60"/>
                <a:gd name="T14" fmla="*/ 29 w 58"/>
                <a:gd name="T15" fmla="*/ 6 h 60"/>
                <a:gd name="T16" fmla="*/ 31 w 58"/>
                <a:gd name="T17" fmla="*/ 8 h 60"/>
                <a:gd name="T18" fmla="*/ 38 w 58"/>
                <a:gd name="T19" fmla="*/ 15 h 60"/>
                <a:gd name="T20" fmla="*/ 44 w 58"/>
                <a:gd name="T21" fmla="*/ 22 h 60"/>
                <a:gd name="T22" fmla="*/ 54 w 58"/>
                <a:gd name="T23" fmla="*/ 33 h 60"/>
                <a:gd name="T24" fmla="*/ 58 w 58"/>
                <a:gd name="T25" fmla="*/ 44 h 60"/>
                <a:gd name="T26" fmla="*/ 53 w 58"/>
                <a:gd name="T27" fmla="*/ 54 h 60"/>
                <a:gd name="T28" fmla="*/ 42 w 58"/>
                <a:gd name="T29" fmla="*/ 60 h 60"/>
                <a:gd name="T30" fmla="*/ 32 w 58"/>
                <a:gd name="T31" fmla="*/ 56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58" h="60">
                  <a:moveTo>
                    <a:pt x="32" y="56"/>
                  </a:moveTo>
                  <a:cubicBezTo>
                    <a:pt x="30" y="54"/>
                    <a:pt x="31" y="55"/>
                    <a:pt x="24" y="48"/>
                  </a:cubicBezTo>
                  <a:cubicBezTo>
                    <a:pt x="17" y="40"/>
                    <a:pt x="14" y="36"/>
                    <a:pt x="14" y="36"/>
                  </a:cubicBezTo>
                  <a:cubicBezTo>
                    <a:pt x="8" y="30"/>
                    <a:pt x="14" y="37"/>
                    <a:pt x="7" y="29"/>
                  </a:cubicBezTo>
                  <a:cubicBezTo>
                    <a:pt x="3" y="24"/>
                    <a:pt x="1" y="20"/>
                    <a:pt x="1" y="17"/>
                  </a:cubicBezTo>
                  <a:cubicBezTo>
                    <a:pt x="0" y="13"/>
                    <a:pt x="3" y="9"/>
                    <a:pt x="7" y="4"/>
                  </a:cubicBezTo>
                  <a:cubicBezTo>
                    <a:pt x="10" y="2"/>
                    <a:pt x="13" y="0"/>
                    <a:pt x="17" y="1"/>
                  </a:cubicBezTo>
                  <a:cubicBezTo>
                    <a:pt x="21" y="1"/>
                    <a:pt x="25" y="3"/>
                    <a:pt x="29" y="6"/>
                  </a:cubicBezTo>
                  <a:cubicBezTo>
                    <a:pt x="31" y="8"/>
                    <a:pt x="31" y="8"/>
                    <a:pt x="31" y="8"/>
                  </a:cubicBezTo>
                  <a:cubicBezTo>
                    <a:pt x="33" y="11"/>
                    <a:pt x="37" y="15"/>
                    <a:pt x="38" y="15"/>
                  </a:cubicBezTo>
                  <a:cubicBezTo>
                    <a:pt x="42" y="20"/>
                    <a:pt x="40" y="18"/>
                    <a:pt x="44" y="22"/>
                  </a:cubicBezTo>
                  <a:cubicBezTo>
                    <a:pt x="51" y="29"/>
                    <a:pt x="50" y="29"/>
                    <a:pt x="54" y="33"/>
                  </a:cubicBezTo>
                  <a:cubicBezTo>
                    <a:pt x="57" y="37"/>
                    <a:pt x="58" y="40"/>
                    <a:pt x="58" y="44"/>
                  </a:cubicBezTo>
                  <a:cubicBezTo>
                    <a:pt x="58" y="47"/>
                    <a:pt x="56" y="50"/>
                    <a:pt x="53" y="54"/>
                  </a:cubicBezTo>
                  <a:cubicBezTo>
                    <a:pt x="49" y="58"/>
                    <a:pt x="45" y="60"/>
                    <a:pt x="42" y="60"/>
                  </a:cubicBezTo>
                  <a:cubicBezTo>
                    <a:pt x="39" y="60"/>
                    <a:pt x="36" y="59"/>
                    <a:pt x="32" y="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0" name="Freeform 79">
              <a:extLst>
                <a:ext uri="{FF2B5EF4-FFF2-40B4-BE49-F238E27FC236}">
                  <a16:creationId xmlns:a16="http://schemas.microsoft.com/office/drawing/2014/main" id="{C28F3A03-B53B-433E-8DF7-6B13336D0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5791465" y="505937"/>
              <a:ext cx="587404" cy="943792"/>
            </a:xfrm>
            <a:custGeom>
              <a:avLst/>
              <a:gdLst>
                <a:gd name="T0" fmla="*/ 15 w 49"/>
                <a:gd name="T1" fmla="*/ 65 h 79"/>
                <a:gd name="T2" fmla="*/ 12 w 49"/>
                <a:gd name="T3" fmla="*/ 54 h 79"/>
                <a:gd name="T4" fmla="*/ 8 w 49"/>
                <a:gd name="T5" fmla="*/ 33 h 79"/>
                <a:gd name="T6" fmla="*/ 38 w 49"/>
                <a:gd name="T7" fmla="*/ 24 h 79"/>
                <a:gd name="T8" fmla="*/ 45 w 49"/>
                <a:gd name="T9" fmla="*/ 70 h 79"/>
                <a:gd name="T10" fmla="*/ 15 w 49"/>
                <a:gd name="T11" fmla="*/ 65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9" h="79">
                  <a:moveTo>
                    <a:pt x="15" y="65"/>
                  </a:moveTo>
                  <a:cubicBezTo>
                    <a:pt x="14" y="59"/>
                    <a:pt x="13" y="58"/>
                    <a:pt x="12" y="54"/>
                  </a:cubicBezTo>
                  <a:cubicBezTo>
                    <a:pt x="11" y="45"/>
                    <a:pt x="10" y="40"/>
                    <a:pt x="8" y="33"/>
                  </a:cubicBezTo>
                  <a:cubicBezTo>
                    <a:pt x="0" y="9"/>
                    <a:pt x="34" y="0"/>
                    <a:pt x="38" y="24"/>
                  </a:cubicBezTo>
                  <a:cubicBezTo>
                    <a:pt x="43" y="43"/>
                    <a:pt x="49" y="60"/>
                    <a:pt x="45" y="70"/>
                  </a:cubicBezTo>
                  <a:cubicBezTo>
                    <a:pt x="38" y="77"/>
                    <a:pt x="19" y="79"/>
                    <a:pt x="15" y="6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  <p:sp>
          <p:nvSpPr>
            <p:cNvPr id="21" name="Freeform 85">
              <a:extLst>
                <a:ext uri="{FF2B5EF4-FFF2-40B4-BE49-F238E27FC236}">
                  <a16:creationId xmlns:a16="http://schemas.microsoft.com/office/drawing/2014/main" id="{E990BBBC-E616-4D0E-9917-A6CA72AAE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rot="600114">
              <a:off x="7087193" y="757585"/>
              <a:ext cx="427203" cy="775416"/>
            </a:xfrm>
            <a:custGeom>
              <a:avLst/>
              <a:gdLst>
                <a:gd name="T0" fmla="*/ 36 w 36"/>
                <a:gd name="T1" fmla="*/ 15 h 65"/>
                <a:gd name="T2" fmla="*/ 34 w 36"/>
                <a:gd name="T3" fmla="*/ 5 h 65"/>
                <a:gd name="T4" fmla="*/ 28 w 36"/>
                <a:gd name="T5" fmla="*/ 1 h 65"/>
                <a:gd name="T6" fmla="*/ 23 w 36"/>
                <a:gd name="T7" fmla="*/ 0 h 65"/>
                <a:gd name="T8" fmla="*/ 13 w 36"/>
                <a:gd name="T9" fmla="*/ 1 h 65"/>
                <a:gd name="T10" fmla="*/ 7 w 36"/>
                <a:gd name="T11" fmla="*/ 9 h 65"/>
                <a:gd name="T12" fmla="*/ 4 w 36"/>
                <a:gd name="T13" fmla="*/ 19 h 65"/>
                <a:gd name="T14" fmla="*/ 0 w 36"/>
                <a:gd name="T15" fmla="*/ 44 h 65"/>
                <a:gd name="T16" fmla="*/ 1 w 36"/>
                <a:gd name="T17" fmla="*/ 58 h 65"/>
                <a:gd name="T18" fmla="*/ 8 w 36"/>
                <a:gd name="T19" fmla="*/ 64 h 65"/>
                <a:gd name="T20" fmla="*/ 16 w 36"/>
                <a:gd name="T21" fmla="*/ 65 h 65"/>
                <a:gd name="T22" fmla="*/ 25 w 36"/>
                <a:gd name="T23" fmla="*/ 63 h 65"/>
                <a:gd name="T24" fmla="*/ 31 w 36"/>
                <a:gd name="T25" fmla="*/ 55 h 65"/>
                <a:gd name="T26" fmla="*/ 34 w 36"/>
                <a:gd name="T27" fmla="*/ 40 h 65"/>
                <a:gd name="T28" fmla="*/ 36 w 36"/>
                <a:gd name="T29" fmla="*/ 15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65">
                  <a:moveTo>
                    <a:pt x="36" y="15"/>
                  </a:moveTo>
                  <a:cubicBezTo>
                    <a:pt x="36" y="10"/>
                    <a:pt x="35" y="7"/>
                    <a:pt x="34" y="5"/>
                  </a:cubicBezTo>
                  <a:cubicBezTo>
                    <a:pt x="33" y="3"/>
                    <a:pt x="31" y="2"/>
                    <a:pt x="28" y="1"/>
                  </a:cubicBezTo>
                  <a:cubicBezTo>
                    <a:pt x="27" y="1"/>
                    <a:pt x="25" y="1"/>
                    <a:pt x="23" y="0"/>
                  </a:cubicBezTo>
                  <a:cubicBezTo>
                    <a:pt x="19" y="0"/>
                    <a:pt x="16" y="0"/>
                    <a:pt x="13" y="1"/>
                  </a:cubicBezTo>
                  <a:cubicBezTo>
                    <a:pt x="11" y="2"/>
                    <a:pt x="9" y="4"/>
                    <a:pt x="7" y="9"/>
                  </a:cubicBezTo>
                  <a:cubicBezTo>
                    <a:pt x="6" y="13"/>
                    <a:pt x="5" y="17"/>
                    <a:pt x="4" y="19"/>
                  </a:cubicBezTo>
                  <a:cubicBezTo>
                    <a:pt x="2" y="29"/>
                    <a:pt x="0" y="44"/>
                    <a:pt x="0" y="44"/>
                  </a:cubicBezTo>
                  <a:cubicBezTo>
                    <a:pt x="0" y="50"/>
                    <a:pt x="0" y="55"/>
                    <a:pt x="1" y="58"/>
                  </a:cubicBezTo>
                  <a:cubicBezTo>
                    <a:pt x="2" y="61"/>
                    <a:pt x="5" y="63"/>
                    <a:pt x="8" y="64"/>
                  </a:cubicBezTo>
                  <a:cubicBezTo>
                    <a:pt x="11" y="65"/>
                    <a:pt x="13" y="65"/>
                    <a:pt x="16" y="65"/>
                  </a:cubicBezTo>
                  <a:cubicBezTo>
                    <a:pt x="19" y="65"/>
                    <a:pt x="22" y="64"/>
                    <a:pt x="25" y="63"/>
                  </a:cubicBezTo>
                  <a:cubicBezTo>
                    <a:pt x="28" y="61"/>
                    <a:pt x="30" y="59"/>
                    <a:pt x="31" y="55"/>
                  </a:cubicBezTo>
                  <a:cubicBezTo>
                    <a:pt x="32" y="50"/>
                    <a:pt x="31" y="54"/>
                    <a:pt x="34" y="40"/>
                  </a:cubicBezTo>
                  <a:lnTo>
                    <a:pt x="36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51048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Blob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lob">
      <a:majorFont>
        <a:latin typeface="The Hand Extrablack"/>
        <a:ea typeface=""/>
        <a:cs typeface=""/>
      </a:majorFont>
      <a:minorFont>
        <a:latin typeface="Sagona Book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bVTI" id="{06D3AACF-B619-4265-899F-5E2FB3A445D5}" vid="{F5918863-BA1A-4735-81A8-3E7BFBDA847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Sagona Book</vt:lpstr>
      <vt:lpstr>The Hand Extrablack</vt:lpstr>
      <vt:lpstr>BlobVTI</vt:lpstr>
      <vt:lpstr>Simple Calc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Calc</dc:title>
  <dc:creator>Dan Siegel</dc:creator>
  <cp:lastModifiedBy>Dan Siegel</cp:lastModifiedBy>
  <cp:revision>1</cp:revision>
  <dcterms:created xsi:type="dcterms:W3CDTF">2023-01-03T19:18:32Z</dcterms:created>
  <dcterms:modified xsi:type="dcterms:W3CDTF">2023-01-03T19:23:05Z</dcterms:modified>
</cp:coreProperties>
</file>