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Oliver Stasiak</a:t>
            </a:r>
            <a:br>
              <a:rPr lang="pl-PL" dirty="0" smtClean="0"/>
            </a:br>
            <a:r>
              <a:rPr lang="pl-PL" dirty="0" smtClean="0"/>
              <a:t>Krzysztof Karczmarz</a:t>
            </a:r>
            <a:br>
              <a:rPr lang="pl-PL" dirty="0" smtClean="0"/>
            </a:br>
            <a:r>
              <a:rPr lang="pl-PL" dirty="0" smtClean="0"/>
              <a:t>Jakub Konieczny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ALGORYTM EUKLIDESA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923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Euklidesa – Co to?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 Euklidesa </a:t>
            </a:r>
            <a:r>
              <a:rPr lang="pl-PL" b="1" dirty="0"/>
              <a:t>służy do wyznaczania największego wspólnego dzielnika dwóch liczb całkowitych</a:t>
            </a:r>
            <a:r>
              <a:rPr lang="pl-PL" dirty="0"/>
              <a:t>. Największy wspólny dzielnik dwóch liczb a i b, to taka liczba, która dzieli te liczby bez reszty i jest ona możliwie największa.</a:t>
            </a:r>
            <a:endParaRPr lang="pl-PL" dirty="0"/>
          </a:p>
          <a:p>
            <a:r>
              <a:rPr lang="pl-PL" b="1" dirty="0"/>
              <a:t>Zakreślamy w obu kolumnach dzielników kółkiem pary takich samych dzielników i mnożymy je przez siebie</a:t>
            </a:r>
            <a:r>
              <a:rPr lang="pl-PL" dirty="0"/>
              <a:t>. Wynik powyższego mnożenia to największy wspólny dzielnik.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915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</a:t>
            </a:r>
            <a:r>
              <a:rPr lang="pl-PL" dirty="0" err="1" smtClean="0"/>
              <a:t>while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Pętlę </a:t>
            </a:r>
            <a:r>
              <a:rPr lang="pl-PL" dirty="0" err="1"/>
              <a:t>while</a:t>
            </a:r>
            <a:r>
              <a:rPr lang="pl-PL" dirty="0"/>
              <a:t> najczęściej wykorzystuje się w miejscach, gdzie zakładana ilość powtórzeń jest bliżej nieokreślona, ale znamy warunek jaki musi być spełniony. Jej schematyczną postać przedstawiono poniżej: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72" y="3528509"/>
            <a:ext cx="6767936" cy="24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8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do </a:t>
            </a:r>
            <a:r>
              <a:rPr lang="pl-PL" dirty="0" err="1" smtClean="0"/>
              <a:t>while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Różni się ona od pętli </a:t>
            </a:r>
            <a:r>
              <a:rPr lang="pl-PL" dirty="0" err="1"/>
              <a:t>while</a:t>
            </a:r>
            <a:r>
              <a:rPr lang="pl-PL" dirty="0"/>
              <a:t> przede wszystkim tym, że to co znajduje się w jej wnętrzu wykona się przynajmniej raz, ponieważ warunek jest sprawdzany dopiero w drugiej kolejności. Schematyczna budowa przedstawia się o tak: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3415509"/>
            <a:ext cx="7539239" cy="32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Iteracja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 czynność powtarzania tej samej operacji w pętli z góry określoną liczbę razy lub aż do spełnienia określonego warunku. Mianem iteracji określa się także operacje wykonywane wewnątrz takiej </a:t>
            </a:r>
            <a:r>
              <a:rPr lang="pl-PL" dirty="0" smtClean="0"/>
              <a:t>pętli.</a:t>
            </a:r>
            <a:endParaRPr lang="pl-PL" dirty="0"/>
          </a:p>
          <a:p>
            <a:r>
              <a:rPr lang="pl-PL" dirty="0"/>
              <a:t>Czynność iteracji przedstawia pętla, zapisana w poniższym </a:t>
            </a:r>
            <a:r>
              <a:rPr lang="pl-PL" dirty="0" smtClean="0"/>
              <a:t>kodzie:</a:t>
            </a:r>
            <a:endParaRPr lang="pl-PL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3730222"/>
            <a:ext cx="4568340" cy="181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3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333" y="1930439"/>
            <a:ext cx="6468278" cy="47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5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88</Words>
  <Application>Microsoft Office PowerPoint</Application>
  <PresentationFormat>Panoramiczny</PresentationFormat>
  <Paragraphs>13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Oliver Stasiak Krzysztof Karczmarz Jakub Konieczny</vt:lpstr>
      <vt:lpstr>Algorytm Euklidesa – Co to?</vt:lpstr>
      <vt:lpstr>Pętla while</vt:lpstr>
      <vt:lpstr>Pętla do while</vt:lpstr>
      <vt:lpstr>Iteracja</vt:lpstr>
      <vt:lpstr>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Oliver Stasiak Krzysztof Karczmarz</dc:title>
  <dc:creator>Uczeń</dc:creator>
  <cp:lastModifiedBy>Uczeń</cp:lastModifiedBy>
  <cp:revision>2</cp:revision>
  <dcterms:created xsi:type="dcterms:W3CDTF">2023-04-12T08:59:09Z</dcterms:created>
  <dcterms:modified xsi:type="dcterms:W3CDTF">2023-04-12T09:18:29Z</dcterms:modified>
</cp:coreProperties>
</file>