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05"/>
    <a:srgbClr val="F705EB"/>
    <a:srgbClr val="05BFF7"/>
    <a:srgbClr val="1105F7"/>
    <a:srgbClr val="FCBE03"/>
    <a:srgbClr val="EACE00"/>
    <a:srgbClr val="E7BC03"/>
    <a:srgbClr val="DBA803"/>
    <a:srgbClr val="FC535F"/>
    <a:srgbClr val="EB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>
            <a:alpha val="8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4276-EF20-DD13-A6A2-6B7FC1A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488" y="84564"/>
            <a:ext cx="3990108" cy="533223"/>
          </a:xfrm>
        </p:spPr>
        <p:txBody>
          <a:bodyPr>
            <a:normAutofit/>
          </a:bodyPr>
          <a:lstStyle/>
          <a:p>
            <a:pPr algn="ctr">
              <a:defRPr sz="3200">
                <a:latin typeface="Beaver Bold"/>
              </a:defRPr>
            </a:pPr>
            <a:r>
              <a:t>Dylan Crews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7622-C66A-63CC-8087-F4093F149EA0}"/>
              </a:ext>
            </a:extLst>
          </p:cNvPr>
          <p:cNvSpPr txBox="1"/>
          <p:nvPr/>
        </p:nvSpPr>
        <p:spPr>
          <a:xfrm>
            <a:off x="0" y="41564"/>
            <a:ext cx="3436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Beaver Bold" pitchFamily="50" charset="0"/>
              </a:rPr>
              <a:t>Hitter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592770" y="31173"/>
            <a:ext cx="3436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Beaver Bold" pitchFamily="50" charset="0"/>
              </a:rPr>
              <a:t>2023 Season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CED04-056B-C9D9-9FFB-EF275E020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0" y="7180118"/>
            <a:ext cx="810350" cy="592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7965C9-C2B4-7F08-58EE-A552A99A46E5}"/>
              </a:ext>
            </a:extLst>
          </p:cNvPr>
          <p:cNvSpPr txBox="1"/>
          <p:nvPr/>
        </p:nvSpPr>
        <p:spPr>
          <a:xfrm>
            <a:off x="-250541" y="2927642"/>
            <a:ext cx="343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aver Bold" pitchFamily="50" charset="0"/>
              </a:rPr>
              <a:t>Swing Density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737DC-8D2B-10B6-E848-BAED4C1B48E1}"/>
              </a:ext>
            </a:extLst>
          </p:cNvPr>
          <p:cNvSpPr txBox="1"/>
          <p:nvPr/>
        </p:nvSpPr>
        <p:spPr>
          <a:xfrm>
            <a:off x="2590989" y="2915644"/>
            <a:ext cx="487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aver Bold" pitchFamily="50" charset="0"/>
              </a:rPr>
              <a:t>EV Heat Maps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883DBA-B6E4-46C6-A994-9D31D0AFE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713232" y="5533263"/>
            <a:ext cx="631936" cy="3707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1E4788-2713-2323-975C-FD712C8C337E}"/>
              </a:ext>
            </a:extLst>
          </p:cNvPr>
          <p:cNvSpPr txBox="1"/>
          <p:nvPr/>
        </p:nvSpPr>
        <p:spPr>
          <a:xfrm>
            <a:off x="3253564" y="6588332"/>
            <a:ext cx="1885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eaver Bold" pitchFamily="50" charset="0"/>
              </a:rPr>
              <a:t>Catcher 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91422-6B21-0688-A8E5-1069241CA855}"/>
              </a:ext>
            </a:extLst>
          </p:cNvPr>
          <p:cNvSpPr txBox="1"/>
          <p:nvPr/>
        </p:nvSpPr>
        <p:spPr>
          <a:xfrm>
            <a:off x="5569037" y="6588332"/>
            <a:ext cx="1528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eaver Bold" pitchFamily="50" charset="0"/>
              </a:rPr>
              <a:t>overhead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61F75-478C-C199-759E-028E99DEC287}"/>
              </a:ext>
            </a:extLst>
          </p:cNvPr>
          <p:cNvSpPr txBox="1"/>
          <p:nvPr/>
        </p:nvSpPr>
        <p:spPr>
          <a:xfrm>
            <a:off x="7205472" y="2935668"/>
            <a:ext cx="271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aver Bold" pitchFamily="50" charset="0"/>
              </a:rPr>
              <a:t>Pitch Scatter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7160" y="868680"/>
          <a:ext cx="978408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AVG 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MAX 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Swing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Chase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Bahnschrift Condensed"/>
                        </a:defRPr>
                      </a:pPr>
                      <a:r>
                        <a:t>InZoneSwing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Bahnschrift Condensed"/>
                        </a:defRPr>
                      </a:pPr>
                      <a:r>
                        <a:t>Strikeout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BB+HBP/K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BABIP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wOBA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3000">
                          <a:latin typeface="Bahnschrift Condensed"/>
                        </a:defRPr>
                      </a:pPr>
                      <a:r>
                        <a:t>91.1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3000">
                          <a:latin typeface="Bahnschrift Condensed"/>
                        </a:defRPr>
                      </a:pPr>
                      <a:r>
                        <a:t>112.8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3000">
                          <a:latin typeface="Bahnschrift Condensed"/>
                        </a:defRPr>
                      </a:pPr>
                      <a:r>
                        <a:t>35.0%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3000">
                          <a:latin typeface="Bahnschrift Condensed"/>
                        </a:defRPr>
                      </a:pPr>
                      <a:r>
                        <a:t>12.7%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3000">
                          <a:latin typeface="Bahnschrift Condensed"/>
                        </a:defRPr>
                      </a:pPr>
                      <a:r>
                        <a:t>64.9%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3000">
                          <a:latin typeface="Bahnschrift Condensed"/>
                        </a:defRPr>
                      </a:pPr>
                      <a:r>
                        <a:t>14.1%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3000">
                          <a:latin typeface="Bahnschrift Condensed"/>
                        </a:defRPr>
                      </a:pPr>
                      <a:r>
                        <a:t>1.80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3000">
                          <a:latin typeface="Bahnschrift Condensed"/>
                        </a:defRPr>
                      </a:pPr>
                      <a:r>
                        <a:t>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3000">
                          <a:latin typeface="Bahnschrift Condensed"/>
                        </a:defRPr>
                      </a:pPr>
                      <a:r>
                        <a:t>.522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37160" y="1965960"/>
          <a:ext cx="978408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8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8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8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88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88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88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887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RBI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OBP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SLG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2400">
                          <a:latin typeface="Bahnschrift Condensed"/>
                        </a:defRPr>
                      </a:pPr>
                      <a:r>
                        <a:t>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Bahnschrift Condensed"/>
                        </a:defRPr>
                      </a:pPr>
                      <a:r>
                        <a:t>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Bahnschrift Condensed"/>
                        </a:defRPr>
                      </a:pPr>
                      <a: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Bahnschrift Condensed"/>
                        </a:defRPr>
                      </a:pPr>
                      <a: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Bahnschrift Condensed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Bahnschrift Condensed"/>
                        </a:defRPr>
                      </a:pPr>
                      <a: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Bahnschrift Condensed"/>
                        </a:defRPr>
                      </a:pPr>
                      <a: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Bahnschrift Condensed"/>
                        </a:defRPr>
                      </a:pPr>
                      <a: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Bahnschrift Condensed"/>
                        </a:defRPr>
                      </a:pPr>
                      <a: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Bahnschrift Condensed"/>
                        </a:defRPr>
                      </a:pPr>
                      <a: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.403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latin typeface="Bahnschrift Condensed"/>
                        </a:defRPr>
                      </a:pPr>
                      <a:r>
                        <a:t>1.258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Picture 19" descr="swingchar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" y="3447288"/>
            <a:ext cx="2660904" cy="3145536"/>
          </a:xfrm>
          <a:prstGeom prst="rect">
            <a:avLst/>
          </a:prstGeom>
          <a:ln w="45720">
            <a:solidFill>
              <a:srgbClr val="757575"/>
            </a:solidFill>
          </a:ln>
        </p:spPr>
      </p:pic>
      <p:pic>
        <p:nvPicPr>
          <p:cNvPr id="21" name="Picture 20" descr="heatma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4368" y="3447288"/>
            <a:ext cx="2514600" cy="3145536"/>
          </a:xfrm>
          <a:prstGeom prst="rect">
            <a:avLst/>
          </a:prstGeom>
          <a:ln w="45720">
            <a:solidFill>
              <a:srgbClr val="757575"/>
            </a:solidFill>
          </a:ln>
        </p:spPr>
      </p:pic>
      <p:pic>
        <p:nvPicPr>
          <p:cNvPr id="22" name="Picture 21" descr="overheadheatma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128" y="3447288"/>
            <a:ext cx="1472184" cy="3145536"/>
          </a:xfrm>
          <a:prstGeom prst="rect">
            <a:avLst/>
          </a:prstGeom>
          <a:ln w="45720">
            <a:solidFill>
              <a:srgbClr val="757575"/>
            </a:solidFill>
          </a:ln>
        </p:spPr>
      </p:pic>
      <p:pic>
        <p:nvPicPr>
          <p:cNvPr id="23" name="Picture 22" descr="zon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5472" y="3447288"/>
            <a:ext cx="2715768" cy="3145536"/>
          </a:xfrm>
          <a:prstGeom prst="rect">
            <a:avLst/>
          </a:prstGeom>
          <a:ln w="45720">
            <a:solidFill>
              <a:srgbClr val="757575"/>
            </a:solidFill>
          </a:ln>
        </p:spPr>
      </p:pic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</TotalTime>
  <Words>82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Beaver Bold</vt:lpstr>
      <vt:lpstr>Calibri</vt:lpstr>
      <vt:lpstr>Calibri Light</vt:lpstr>
      <vt:lpstr>Office Theme</vt:lpstr>
      <vt:lpstr>Dylan Crews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Heath, Connor Maxwell</cp:lastModifiedBy>
  <cp:revision>52</cp:revision>
  <dcterms:created xsi:type="dcterms:W3CDTF">2022-09-16T04:17:59Z</dcterms:created>
  <dcterms:modified xsi:type="dcterms:W3CDTF">2024-03-25T03:45:50Z</dcterms:modified>
</cp:coreProperties>
</file>