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  <a:srgbClr val="F705EB"/>
    <a:srgbClr val="05BFF7"/>
    <a:srgbClr val="1105F7"/>
    <a:srgbClr val="FCBE03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276-EF20-DD13-A6A2-6B7FC1A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88" y="84564"/>
            <a:ext cx="3990108" cy="533223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latin typeface="Beaver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41564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Beaver Bold" pitchFamily="50" charset="0"/>
              </a:rPr>
              <a:t>Hitter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592770" y="31173"/>
            <a:ext cx="343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Beaver Bold" pitchFamily="50" charset="0"/>
              </a:rPr>
              <a:t>2023 Season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CED04-056B-C9D9-9FFB-EF275E02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0" y="7180118"/>
            <a:ext cx="810350" cy="592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7965C9-C2B4-7F08-58EE-A552A99A46E5}"/>
              </a:ext>
            </a:extLst>
          </p:cNvPr>
          <p:cNvSpPr txBox="1"/>
          <p:nvPr/>
        </p:nvSpPr>
        <p:spPr>
          <a:xfrm>
            <a:off x="-250541" y="2927642"/>
            <a:ext cx="343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Swing Density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737DC-8D2B-10B6-E848-BAED4C1B48E1}"/>
              </a:ext>
            </a:extLst>
          </p:cNvPr>
          <p:cNvSpPr txBox="1"/>
          <p:nvPr/>
        </p:nvSpPr>
        <p:spPr>
          <a:xfrm>
            <a:off x="2590989" y="2915644"/>
            <a:ext cx="4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EV Heat Maps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883DBA-B6E4-46C6-A994-9D31D0AFE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13232" y="5533263"/>
            <a:ext cx="631936" cy="370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1E4788-2713-2323-975C-FD712C8C337E}"/>
              </a:ext>
            </a:extLst>
          </p:cNvPr>
          <p:cNvSpPr txBox="1"/>
          <p:nvPr/>
        </p:nvSpPr>
        <p:spPr>
          <a:xfrm>
            <a:off x="3253564" y="6588332"/>
            <a:ext cx="1885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aver Bold" pitchFamily="50" charset="0"/>
              </a:rPr>
              <a:t>Catcher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91422-6B21-0688-A8E5-1069241CA855}"/>
              </a:ext>
            </a:extLst>
          </p:cNvPr>
          <p:cNvSpPr txBox="1"/>
          <p:nvPr/>
        </p:nvSpPr>
        <p:spPr>
          <a:xfrm>
            <a:off x="5569037" y="6588332"/>
            <a:ext cx="1528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aver Bold" pitchFamily="50" charset="0"/>
              </a:rPr>
              <a:t>overhead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61F75-478C-C199-759E-028E99DEC287}"/>
              </a:ext>
            </a:extLst>
          </p:cNvPr>
          <p:cNvSpPr txBox="1"/>
          <p:nvPr/>
        </p:nvSpPr>
        <p:spPr>
          <a:xfrm>
            <a:off x="7205472" y="2935668"/>
            <a:ext cx="271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Pitch Scatter</a:t>
            </a:r>
          </a:p>
        </p:txBody>
      </p:sp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15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Heath, Connor Maxwell</cp:lastModifiedBy>
  <cp:revision>52</cp:revision>
  <dcterms:created xsi:type="dcterms:W3CDTF">2022-09-16T04:17:59Z</dcterms:created>
  <dcterms:modified xsi:type="dcterms:W3CDTF">2024-03-25T03:42:31Z</dcterms:modified>
</cp:coreProperties>
</file>