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0058400" cy="7772400"/>
  <p:notesSz cx="7077075" cy="9363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5A05"/>
    <a:srgbClr val="F705EB"/>
    <a:srgbClr val="05BFF7"/>
    <a:srgbClr val="1105F7"/>
    <a:srgbClr val="FCBE03"/>
    <a:srgbClr val="EACE00"/>
    <a:srgbClr val="E7BC03"/>
    <a:srgbClr val="DBA803"/>
    <a:srgbClr val="FC535F"/>
    <a:srgbClr val="EB0E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53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53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7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0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93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35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1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19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7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0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1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20838-168E-4F9F-A3C7-3F1CB847789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37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5A05">
            <a:alpha val="8274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F4276-EF20-DD13-A6A2-6B7FC1A85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488" y="84564"/>
            <a:ext cx="3990108" cy="533223"/>
          </a:xfrm>
        </p:spPr>
        <p:txBody>
          <a:bodyPr>
            <a:normAutofit/>
          </a:bodyPr>
          <a:lstStyle/>
          <a:p>
            <a:pPr algn="ctr"/>
            <a:endParaRPr lang="en-US" sz="3200" dirty="0">
              <a:latin typeface="Beaver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B47622-C66A-63CC-8087-F4093F149EA0}"/>
              </a:ext>
            </a:extLst>
          </p:cNvPr>
          <p:cNvSpPr txBox="1"/>
          <p:nvPr/>
        </p:nvSpPr>
        <p:spPr>
          <a:xfrm>
            <a:off x="0" y="41564"/>
            <a:ext cx="34362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Beaver Bold" pitchFamily="50" charset="0"/>
              </a:rPr>
              <a:t>Hitter Report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5B2A81-C112-D63B-E378-AFA0744A7B5F}"/>
              </a:ext>
            </a:extLst>
          </p:cNvPr>
          <p:cNvSpPr txBox="1"/>
          <p:nvPr/>
        </p:nvSpPr>
        <p:spPr>
          <a:xfrm>
            <a:off x="6592770" y="31173"/>
            <a:ext cx="34362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 b="1" dirty="0">
                <a:latin typeface="Beaver Bold" pitchFamily="50" charset="0"/>
              </a:rPr>
              <a:t>Fall 2022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FCED04-056B-C9D9-9FFB-EF275E020E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545"/>
          <a:stretch/>
        </p:blipFill>
        <p:spPr>
          <a:xfrm>
            <a:off x="0" y="7180118"/>
            <a:ext cx="810350" cy="5922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6B6E21-78B3-9186-3638-FA157CF4A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6213" y="3382780"/>
            <a:ext cx="631936" cy="37079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B78E3B-F86A-9D3E-0473-8802D8EFB0C5}"/>
              </a:ext>
            </a:extLst>
          </p:cNvPr>
          <p:cNvSpPr txBox="1"/>
          <p:nvPr/>
        </p:nvSpPr>
        <p:spPr>
          <a:xfrm>
            <a:off x="202109" y="2880360"/>
            <a:ext cx="34362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atin typeface="Beaver Bold" pitchFamily="50" charset="0"/>
              </a:rPr>
              <a:t>Swing Density Plot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FF5612-9567-3124-C6BB-A423C3B53CA0}"/>
              </a:ext>
            </a:extLst>
          </p:cNvPr>
          <p:cNvSpPr txBox="1"/>
          <p:nvPr/>
        </p:nvSpPr>
        <p:spPr>
          <a:xfrm>
            <a:off x="4353868" y="2880360"/>
            <a:ext cx="48764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atin typeface="Beaver Bold" pitchFamily="50" charset="0"/>
              </a:rPr>
              <a:t>EV Heat Maps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2624C7-9190-78F6-2350-8151C175F52C}"/>
              </a:ext>
            </a:extLst>
          </p:cNvPr>
          <p:cNvSpPr txBox="1"/>
          <p:nvPr/>
        </p:nvSpPr>
        <p:spPr>
          <a:xfrm>
            <a:off x="2946648" y="6995160"/>
            <a:ext cx="4876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Beaver Bold" pitchFamily="50" charset="0"/>
              </a:rPr>
              <a:t>Catcher 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455D1D-F8F1-2168-B642-6CE1911A47F2}"/>
              </a:ext>
            </a:extLst>
          </p:cNvPr>
          <p:cNvSpPr txBox="1"/>
          <p:nvPr/>
        </p:nvSpPr>
        <p:spPr>
          <a:xfrm>
            <a:off x="5590599" y="6996310"/>
            <a:ext cx="4876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Beaver Bold" pitchFamily="50" charset="0"/>
              </a:rPr>
              <a:t>overhead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CFD4AD-CA92-45E9-3AFE-4069D6AED9FE}"/>
              </a:ext>
            </a:extLst>
          </p:cNvPr>
          <p:cNvSpPr txBox="1"/>
          <p:nvPr/>
        </p:nvSpPr>
        <p:spPr>
          <a:xfrm>
            <a:off x="710241" y="7351509"/>
            <a:ext cx="2819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Beaver Bold" pitchFamily="50" charset="0"/>
                <a:cs typeface="Times New Roman" panose="02020603050405020304" pitchFamily="18" charset="0"/>
              </a:rPr>
              <a:t>Data is from scrimmages and lives during Fall 2022, Medford not included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532977-962E-37D1-7C24-B494C2D62CE1}"/>
              </a:ext>
            </a:extLst>
          </p:cNvPr>
          <p:cNvSpPr txBox="1"/>
          <p:nvPr/>
        </p:nvSpPr>
        <p:spPr>
          <a:xfrm>
            <a:off x="8140146" y="2866775"/>
            <a:ext cx="21802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900" dirty="0">
                <a:latin typeface="Beaver Bold" pitchFamily="50" charset="0"/>
                <a:cs typeface="Times New Roman" panose="02020603050405020304" pitchFamily="18" charset="0"/>
              </a:rPr>
              <a:t>RBIs only from scrimmages</a:t>
            </a:r>
          </a:p>
        </p:txBody>
      </p:sp>
    </p:spTree>
    <p:extLst>
      <p:ext uri="{BB962C8B-B14F-4D97-AF65-F5344CB8AC3E}">
        <p14:creationId xmlns:p14="http://schemas.microsoft.com/office/powerpoint/2010/main" val="1656236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1063</TotalTime>
  <Words>31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Beaver Bold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</dc:creator>
  <cp:lastModifiedBy>con</cp:lastModifiedBy>
  <cp:revision>42</cp:revision>
  <dcterms:created xsi:type="dcterms:W3CDTF">2022-09-16T04:17:59Z</dcterms:created>
  <dcterms:modified xsi:type="dcterms:W3CDTF">2022-11-03T01:55:35Z</dcterms:modified>
</cp:coreProperties>
</file>