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latin typeface="Beaver Bold" pitchFamily="50" charset="0"/>
              </a:rPr>
              <a:t>October 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6773263"/>
            <a:ext cx="1367002" cy="999137"/>
          </a:xfrm>
          <a:prstGeom prst="rect">
            <a:avLst/>
          </a:prstGeom>
        </p:spPr>
      </p:pic>
      <p:pic>
        <p:nvPicPr>
          <p:cNvPr id="18" name="Picture 2" descr="Oregon State Beavers Secondary Logo - NCAA Division I (n-r) (NCAA n-r) -  Chris Creamer's Sports Logos Page - SportsLogos.Net">
            <a:extLst>
              <a:ext uri="{FF2B5EF4-FFF2-40B4-BE49-F238E27FC236}">
                <a16:creationId xmlns:a16="http://schemas.microsoft.com/office/drawing/2014/main" id="{F424DBFF-E800-9A36-CC75-260930A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031" y="6773263"/>
            <a:ext cx="829791" cy="8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35</cp:revision>
  <dcterms:created xsi:type="dcterms:W3CDTF">2022-09-16T04:17:59Z</dcterms:created>
  <dcterms:modified xsi:type="dcterms:W3CDTF">2022-10-08T16:28:26Z</dcterms:modified>
</cp:coreProperties>
</file>