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98012E"/>
    <a:srgbClr val="DC5A05"/>
    <a:srgbClr val="F705EB"/>
    <a:srgbClr val="05BFF7"/>
    <a:srgbClr val="1105F7"/>
    <a:srgbClr val="FCBE03"/>
    <a:srgbClr val="EACE00"/>
    <a:srgbClr val="E7BC03"/>
    <a:srgbClr val="DBA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12E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4276-EF20-DD13-A6A2-6B7FC1A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6" y="208642"/>
            <a:ext cx="3990108" cy="533223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latin typeface="Avenir Next LT Pro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47622-C66A-63CC-8087-F4093F149EA0}"/>
              </a:ext>
            </a:extLst>
          </p:cNvPr>
          <p:cNvSpPr txBox="1"/>
          <p:nvPr/>
        </p:nvSpPr>
        <p:spPr>
          <a:xfrm>
            <a:off x="0" y="41564"/>
            <a:ext cx="34362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venir Next LT Pro Light" panose="020B0304020202020204" pitchFamily="34" charset="0"/>
              </a:rPr>
              <a:t>Hitter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2A81-C112-D63B-E378-AFA0744A7B5F}"/>
              </a:ext>
            </a:extLst>
          </p:cNvPr>
          <p:cNvSpPr txBox="1"/>
          <p:nvPr/>
        </p:nvSpPr>
        <p:spPr>
          <a:xfrm>
            <a:off x="6592770" y="31173"/>
            <a:ext cx="3436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Avenir Next LT Pro Light" panose="020B0304020202020204" pitchFamily="34" charset="0"/>
              </a:rPr>
              <a:t>Through Aug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965C9-C2B4-7F08-58EE-A552A99A46E5}"/>
              </a:ext>
            </a:extLst>
          </p:cNvPr>
          <p:cNvSpPr txBox="1"/>
          <p:nvPr/>
        </p:nvSpPr>
        <p:spPr>
          <a:xfrm>
            <a:off x="-261050" y="2999840"/>
            <a:ext cx="3436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Next LT Pro Light" panose="020B0304020202020204" pitchFamily="34" charset="0"/>
              </a:rPr>
              <a:t>Swing Density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737DC-8D2B-10B6-E848-BAED4C1B48E1}"/>
              </a:ext>
            </a:extLst>
          </p:cNvPr>
          <p:cNvSpPr txBox="1"/>
          <p:nvPr/>
        </p:nvSpPr>
        <p:spPr>
          <a:xfrm>
            <a:off x="2590989" y="2999840"/>
            <a:ext cx="487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Next LT Pro Light" panose="020B0304020202020204" pitchFamily="34" charset="0"/>
              </a:rPr>
              <a:t>EV Heat Maps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E4788-2713-2323-975C-FD712C8C337E}"/>
              </a:ext>
            </a:extLst>
          </p:cNvPr>
          <p:cNvSpPr txBox="1"/>
          <p:nvPr/>
        </p:nvSpPr>
        <p:spPr>
          <a:xfrm>
            <a:off x="3253564" y="6588332"/>
            <a:ext cx="1885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venir Next LT Pro Light" panose="020B0304020202020204" pitchFamily="34" charset="0"/>
              </a:rPr>
              <a:t>Catcher 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691422-6B21-0688-A8E5-1069241CA855}"/>
              </a:ext>
            </a:extLst>
          </p:cNvPr>
          <p:cNvSpPr txBox="1"/>
          <p:nvPr/>
        </p:nvSpPr>
        <p:spPr>
          <a:xfrm>
            <a:off x="5569037" y="6588332"/>
            <a:ext cx="1528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venir Next LT Pro Light" panose="020B0304020202020204" pitchFamily="34" charset="0"/>
              </a:rPr>
              <a:t>Overhead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61F75-478C-C199-759E-028E99DEC287}"/>
              </a:ext>
            </a:extLst>
          </p:cNvPr>
          <p:cNvSpPr txBox="1"/>
          <p:nvPr/>
        </p:nvSpPr>
        <p:spPr>
          <a:xfrm>
            <a:off x="7205472" y="2999840"/>
            <a:ext cx="271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venir Next LT Pro Light" panose="020B0304020202020204" pitchFamily="34" charset="0"/>
              </a:rPr>
              <a:t>Pitch Scatter</a:t>
            </a:r>
          </a:p>
        </p:txBody>
      </p:sp>
      <p:pic>
        <p:nvPicPr>
          <p:cNvPr id="8" name="Picture 7" descr="Corvallis Knights Baseball - Corvallis Knights Baseball">
            <a:extLst>
              <a:ext uri="{FF2B5EF4-FFF2-40B4-BE49-F238E27FC236}">
                <a16:creationId xmlns:a16="http://schemas.microsoft.com/office/drawing/2014/main" id="{92AD26BC-B626-78F1-F8B2-4CBAD033B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0" y="7272524"/>
            <a:ext cx="477078" cy="4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3ACD3A9-18A3-4627-8587-151443CD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48872" y="5567975"/>
            <a:ext cx="58102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</TotalTime>
  <Words>16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con</cp:lastModifiedBy>
  <cp:revision>57</cp:revision>
  <dcterms:created xsi:type="dcterms:W3CDTF">2022-09-16T04:17:59Z</dcterms:created>
  <dcterms:modified xsi:type="dcterms:W3CDTF">2023-08-02T17:26:49Z</dcterms:modified>
</cp:coreProperties>
</file>