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latin typeface="Beaver Bold" pitchFamily="50" charset="0"/>
              </a:rPr>
              <a:t>October 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7180118"/>
            <a:ext cx="810350" cy="592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6932E-3795-38A0-E1E1-5E4FB55E6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488" y="3491885"/>
            <a:ext cx="679041" cy="39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37</cp:revision>
  <dcterms:created xsi:type="dcterms:W3CDTF">2022-09-16T04:17:59Z</dcterms:created>
  <dcterms:modified xsi:type="dcterms:W3CDTF">2022-11-02T00:48:08Z</dcterms:modified>
</cp:coreProperties>
</file>