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77724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5916F0-BD76-46D7-8F00-BEDBFEFE818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5EB"/>
    <a:srgbClr val="05BFF7"/>
    <a:srgbClr val="1105F7"/>
    <a:srgbClr val="FCBE03"/>
    <a:srgbClr val="DC5A05"/>
    <a:srgbClr val="EACE00"/>
    <a:srgbClr val="E7BC03"/>
    <a:srgbClr val="DBA803"/>
    <a:srgbClr val="FC535F"/>
    <a:srgbClr val="EB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7" autoAdjust="0"/>
  </p:normalViewPr>
  <p:slideViewPr>
    <p:cSldViewPr snapToGrid="0">
      <p:cViewPr varScale="1">
        <p:scale>
          <a:sx n="81" d="100"/>
          <a:sy n="81" d="100"/>
        </p:scale>
        <p:origin x="11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8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A05">
            <a:alpha val="8274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FB28A-EC63-7378-60EA-6A209C5FEA50}"/>
              </a:ext>
            </a:extLst>
          </p:cNvPr>
          <p:cNvSpPr/>
          <p:nvPr/>
        </p:nvSpPr>
        <p:spPr>
          <a:xfrm>
            <a:off x="8897403" y="6157832"/>
            <a:ext cx="1014842" cy="149607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DAD5BE-6CB1-14AD-5D45-BCED407CE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682" y="306319"/>
            <a:ext cx="7045036" cy="421703"/>
          </a:xfrm>
        </p:spPr>
        <p:txBody>
          <a:bodyPr>
            <a:normAutofit/>
          </a:bodyPr>
          <a:lstStyle/>
          <a:p>
            <a:pPr algn="ctr">
              <a:defRPr sz="3200">
                <a:latin typeface="Beaver Bold"/>
              </a:defRPr>
            </a:pPr>
            <a:r>
              <a:t>Paul Skenes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47622-C66A-63CC-8087-F4093F149EA0}"/>
              </a:ext>
            </a:extLst>
          </p:cNvPr>
          <p:cNvSpPr txBox="1"/>
          <p:nvPr/>
        </p:nvSpPr>
        <p:spPr>
          <a:xfrm>
            <a:off x="0" y="-58852"/>
            <a:ext cx="34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aver Bold" pitchFamily="50" charset="0"/>
              </a:rPr>
              <a:t>Pitcher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B2A81-C112-D63B-E378-AFA0744A7B5F}"/>
              </a:ext>
            </a:extLst>
          </p:cNvPr>
          <p:cNvSpPr txBox="1"/>
          <p:nvPr/>
        </p:nvSpPr>
        <p:spPr>
          <a:xfrm>
            <a:off x="6622138" y="-42156"/>
            <a:ext cx="34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Beaver Bold" pitchFamily="50" charset="0"/>
              </a:rPr>
              <a:t>April 13 vs Kentucky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90CB26-8725-D4AE-1752-BC8F87727E25}"/>
              </a:ext>
            </a:extLst>
          </p:cNvPr>
          <p:cNvSpPr/>
          <p:nvPr/>
        </p:nvSpPr>
        <p:spPr>
          <a:xfrm>
            <a:off x="8929828" y="6239434"/>
            <a:ext cx="135644" cy="133812"/>
          </a:xfrm>
          <a:prstGeom prst="ellipse">
            <a:avLst/>
          </a:prstGeom>
          <a:solidFill>
            <a:srgbClr val="EB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B0B2E-7309-2E66-9742-2CEFA0DC0978}"/>
              </a:ext>
            </a:extLst>
          </p:cNvPr>
          <p:cNvSpPr txBox="1"/>
          <p:nvPr/>
        </p:nvSpPr>
        <p:spPr>
          <a:xfrm>
            <a:off x="9005881" y="6158945"/>
            <a:ext cx="899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Fastball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FF379-2F3A-0BAF-E458-BB1121931B29}"/>
              </a:ext>
            </a:extLst>
          </p:cNvPr>
          <p:cNvSpPr txBox="1"/>
          <p:nvPr/>
        </p:nvSpPr>
        <p:spPr>
          <a:xfrm>
            <a:off x="9005881" y="6420430"/>
            <a:ext cx="74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Cutter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E5D76-D1EF-2FDA-3C62-D7D4883437C3}"/>
              </a:ext>
            </a:extLst>
          </p:cNvPr>
          <p:cNvSpPr txBox="1"/>
          <p:nvPr/>
        </p:nvSpPr>
        <p:spPr>
          <a:xfrm>
            <a:off x="9005881" y="6665626"/>
            <a:ext cx="74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Slider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87BEB-794F-06EF-3454-6D968B16B4B6}"/>
              </a:ext>
            </a:extLst>
          </p:cNvPr>
          <p:cNvSpPr txBox="1"/>
          <p:nvPr/>
        </p:nvSpPr>
        <p:spPr>
          <a:xfrm>
            <a:off x="8997650" y="6942199"/>
            <a:ext cx="108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Curveball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E5B653-0B6F-B36B-68BC-1A4E8A30347C}"/>
              </a:ext>
            </a:extLst>
          </p:cNvPr>
          <p:cNvSpPr txBox="1"/>
          <p:nvPr/>
        </p:nvSpPr>
        <p:spPr>
          <a:xfrm>
            <a:off x="9005881" y="7192236"/>
            <a:ext cx="90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Bahnschrift" panose="020B0502040204020203" pitchFamily="34" charset="0"/>
              </a:rPr>
              <a:t>ChangeUp</a:t>
            </a:r>
            <a:endParaRPr lang="en-US" sz="1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Splitter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E4F64C-083C-7F63-30E7-FAAB898D3641}"/>
              </a:ext>
            </a:extLst>
          </p:cNvPr>
          <p:cNvSpPr/>
          <p:nvPr/>
        </p:nvSpPr>
        <p:spPr>
          <a:xfrm>
            <a:off x="8938059" y="6507633"/>
            <a:ext cx="135644" cy="133812"/>
          </a:xfrm>
          <a:prstGeom prst="ellipse">
            <a:avLst/>
          </a:prstGeom>
          <a:solidFill>
            <a:srgbClr val="FCB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8ACFEC-3877-2E6F-ABD4-E206EBE5BDFD}"/>
              </a:ext>
            </a:extLst>
          </p:cNvPr>
          <p:cNvSpPr/>
          <p:nvPr/>
        </p:nvSpPr>
        <p:spPr>
          <a:xfrm>
            <a:off x="8935341" y="6753940"/>
            <a:ext cx="135644" cy="133812"/>
          </a:xfrm>
          <a:prstGeom prst="ellipse">
            <a:avLst/>
          </a:prstGeom>
          <a:solidFill>
            <a:srgbClr val="110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32EC97-14D8-C611-DF22-0B0D066ABB1A}"/>
              </a:ext>
            </a:extLst>
          </p:cNvPr>
          <p:cNvSpPr/>
          <p:nvPr/>
        </p:nvSpPr>
        <p:spPr>
          <a:xfrm>
            <a:off x="8935341" y="7029182"/>
            <a:ext cx="135644" cy="133812"/>
          </a:xfrm>
          <a:prstGeom prst="ellipse">
            <a:avLst/>
          </a:prstGeom>
          <a:solidFill>
            <a:srgbClr val="05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526CE1-F534-F5E2-E91E-6A469E191CEF}"/>
              </a:ext>
            </a:extLst>
          </p:cNvPr>
          <p:cNvSpPr/>
          <p:nvPr/>
        </p:nvSpPr>
        <p:spPr>
          <a:xfrm>
            <a:off x="8938059" y="7361784"/>
            <a:ext cx="135644" cy="133812"/>
          </a:xfrm>
          <a:prstGeom prst="ellipse">
            <a:avLst/>
          </a:prstGeom>
          <a:solidFill>
            <a:srgbClr val="F70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81FEBE-9213-C126-756E-0A4BCFEB4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45"/>
          <a:stretch/>
        </p:blipFill>
        <p:spPr>
          <a:xfrm>
            <a:off x="7981409" y="6533256"/>
            <a:ext cx="962002" cy="70312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37160" y="1060704"/>
          <a:ext cx="9744456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560"/>
                <a:gridCol w="530352"/>
                <a:gridCol w="627888"/>
                <a:gridCol w="627888"/>
                <a:gridCol w="627888"/>
                <a:gridCol w="627888"/>
                <a:gridCol w="627888"/>
                <a:gridCol w="627888"/>
                <a:gridCol w="627888"/>
                <a:gridCol w="627888"/>
                <a:gridCol w="627888"/>
                <a:gridCol w="627888"/>
                <a:gridCol w="627888"/>
                <a:gridCol w="627888"/>
                <a:gridCol w="627888"/>
              </a:tblGrid>
              <a:tr h="475488">
                <a:tc>
                  <a:txBody>
                    <a:bodyPr/>
                    <a:lstStyle/>
                    <a:p>
                      <a:pPr algn="ctr">
                        <a:defRPr sz="1300">
                          <a:latin typeface="Bahnschrift"/>
                        </a:defRPr>
                      </a:pPr>
                      <a:r>
                        <a:t>Pitch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latin typeface="Bahnschrift"/>
                        </a:defRPr>
                      </a:pPr>
                      <a: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latin typeface="Bahnschrift"/>
                        </a:defRPr>
                      </a:pPr>
                      <a:r>
                        <a:t>AVG Velo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latin typeface="Bahnschrift"/>
                        </a:defRPr>
                      </a:pPr>
                      <a:r>
                        <a:t>MAX Velo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latin typeface="Bahnschrift"/>
                        </a:defRPr>
                      </a:pPr>
                      <a:r>
                        <a:t>AVG Spin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latin typeface="Bahnschrift"/>
                        </a:defRPr>
                      </a:pPr>
                      <a:r>
                        <a:t>MAX Spin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latin typeface="Bahnschrift"/>
                        </a:defRPr>
                      </a:pPr>
                      <a:r>
                        <a:t>Vert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latin typeface="Bahnschrift"/>
                        </a:defRPr>
                      </a:pPr>
                      <a:r>
                        <a:t>Horz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latin typeface="Bahnschrift"/>
                        </a:defRPr>
                      </a:pPr>
                      <a:r>
                        <a:t>Tilt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Bahnschrift"/>
                        </a:defRPr>
                      </a:pPr>
                      <a:r>
                        <a:t>InZone VAA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Bahnschrift"/>
                        </a:defRPr>
                      </a:pPr>
                      <a:r>
                        <a:t>Rel 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latin typeface="Bahnschrift"/>
                        </a:defRPr>
                      </a:pPr>
                      <a:r>
                        <a:t>Rel Side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latin typeface="Bahnschrift"/>
                        </a:defRPr>
                      </a:pPr>
                      <a:r>
                        <a:t>Exten-sion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Bahnschrift"/>
                        </a:defRPr>
                      </a:pPr>
                      <a:r>
                        <a:t>Strike%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latin typeface="Bahnschrift"/>
                        </a:defRPr>
                      </a:pPr>
                      <a:r>
                        <a:t>Whiff%</a:t>
                      </a:r>
                    </a:p>
                  </a:txBody>
                  <a:tcPr anchor="ctr"/>
                </a:tc>
              </a:tr>
              <a:tr h="475488"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Fastball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98.3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100.7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2461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2601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15.4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16.6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1:39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Bahnschrift"/>
                        </a:defRPr>
                      </a:pPr>
                      <a:r>
                        <a:t>-5.14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6.06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2.81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5.53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19%</a:t>
                      </a:r>
                    </a:p>
                  </a:txBody>
                  <a:tcPr anchor="ctr"/>
                </a:tc>
              </a:tr>
              <a:tr h="475488"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Slider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85.3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88.1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2348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3469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6.1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-11.9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9:50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Bahnschrift"/>
                        </a:defRPr>
                      </a:pPr>
                      <a:r>
                        <a:t>-6.95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5.92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2.36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5.08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71%</a:t>
                      </a:r>
                    </a:p>
                  </a:txBody>
                  <a:tcPr anchor="ctr"/>
                </a:tc>
              </a:tr>
              <a:tr h="475488"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Curveball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82.7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83.8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2899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3004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-6.0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-11.3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7:56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Bahnschrift"/>
                        </a:defRPr>
                      </a:pPr>
                      <a:r>
                        <a:t>-9.11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3.81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N/A</a:t>
                      </a:r>
                    </a:p>
                  </a:txBody>
                  <a:tcPr anchor="ctr"/>
                </a:tc>
              </a:tr>
              <a:tr h="475488"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ChangeUp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92.9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95.3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2064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2238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20.0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2:33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Bahnschrift"/>
                        </a:defRPr>
                      </a:pPr>
                      <a:r>
                        <a:t>-6.19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5.84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4.02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5.50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50">
                          <a:latin typeface="Bahnschrift"/>
                        </a:defRPr>
                      </a:pPr>
                      <a:r>
                        <a:t>0%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108960" y="5980176"/>
          <a:ext cx="2148840" cy="1655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720"/>
                <a:gridCol w="960120"/>
              </a:tblGrid>
              <a:tr h="41376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Balls in Play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13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</a:tr>
              <a:tr h="413766">
                <a:tc>
                  <a:txBody>
                    <a:bodyPr/>
                    <a:lstStyle/>
                    <a:p>
                      <a:pPr algn="ctr">
                        <a:defRPr sz="1400">
                          <a:latin typeface="Bahnschrift"/>
                        </a:defRPr>
                      </a:pPr>
                      <a:r>
                        <a:t>AVG 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Bahnschrift"/>
                        </a:defRPr>
                      </a:pPr>
                      <a:r>
                        <a:t>90.0</a:t>
                      </a:r>
                    </a:p>
                  </a:txBody>
                  <a:tcPr anchor="ctr"/>
                </a:tc>
              </a:tr>
              <a:tr h="413766">
                <a:tc>
                  <a:txBody>
                    <a:bodyPr/>
                    <a:lstStyle/>
                    <a:p>
                      <a:pPr algn="ctr">
                        <a:defRPr sz="1400">
                          <a:latin typeface="Bahnschrift"/>
                        </a:defRPr>
                      </a:pPr>
                      <a:r>
                        <a:t>Hard Hit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Bahnschrift"/>
                        </a:defRPr>
                      </a:pPr>
                      <a:r>
                        <a:t>50.0%</a:t>
                      </a:r>
                    </a:p>
                  </a:txBody>
                  <a:tcPr anchor="ctr"/>
                </a:tc>
              </a:tr>
              <a:tr h="413766">
                <a:tc>
                  <a:txBody>
                    <a:bodyPr/>
                    <a:lstStyle/>
                    <a:p>
                      <a:pPr algn="ctr">
                        <a:defRPr sz="1400">
                          <a:latin typeface="Bahnschrift"/>
                        </a:defRPr>
                      </a:pPr>
                      <a:r>
                        <a:t>Grounder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Bahnschrift"/>
                        </a:defRPr>
                      </a:pPr>
                      <a:r>
                        <a:t>58.3%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330952" y="5980176"/>
          <a:ext cx="2633472" cy="1655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8368"/>
                <a:gridCol w="658368"/>
                <a:gridCol w="658368"/>
                <a:gridCol w="658368"/>
              </a:tblGrid>
              <a:tr h="551688">
                <a:tc>
                  <a:txBody>
                    <a:bodyPr/>
                    <a:lstStyle/>
                    <a:p>
                      <a:pPr algn="ctr">
                        <a:defRPr sz="1100">
                          <a:latin typeface="Bahnschrift"/>
                        </a:defRPr>
                      </a:pPr>
                      <a: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Bahnschrift"/>
                        </a:defRPr>
                      </a:pPr>
                      <a:r>
                        <a:t>Pitches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Bahnschrift"/>
                        </a:defRPr>
                      </a:pPr>
                      <a:r>
                        <a:t>Strikes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Bahnschrift"/>
                        </a:defRPr>
                      </a:pPr>
                      <a:r>
                        <a:t>Strike%</a:t>
                      </a:r>
                    </a:p>
                  </a:txBody>
                  <a:tcPr anchor="ctr"/>
                </a:tc>
              </a:tr>
              <a:tr h="551688">
                <a:tc>
                  <a:txBody>
                    <a:bodyPr/>
                    <a:lstStyle/>
                    <a:p>
                      <a:pPr algn="ctr">
                        <a:defRPr sz="1400">
                          <a:latin typeface="Bahnschrift"/>
                        </a:defRPr>
                      </a:pPr>
                      <a:r>
                        <a:t>0-0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Bahnschrift"/>
                        </a:defRPr>
                      </a:pPr>
                      <a: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Bahnschrift"/>
                        </a:defRPr>
                      </a:pPr>
                      <a: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Bahnschrift"/>
                        </a:defRPr>
                      </a:pPr>
                      <a:r>
                        <a:t>41%</a:t>
                      </a:r>
                    </a:p>
                  </a:txBody>
                  <a:tcPr anchor="ctr"/>
                </a:tc>
              </a:tr>
              <a:tr h="551688">
                <a:tc>
                  <a:txBody>
                    <a:bodyPr/>
                    <a:lstStyle/>
                    <a:p>
                      <a:pPr algn="ctr">
                        <a:defRPr sz="1400">
                          <a:latin typeface="Bahnschrift"/>
                        </a:defRPr>
                      </a:pPr>
                      <a:r>
                        <a:t>1-1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Bahnschrift"/>
                        </a:defRPr>
                      </a:pPr>
                      <a: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Bahnschrift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Bahnschrift"/>
                        </a:defRPr>
                      </a:pPr>
                      <a:r>
                        <a:t>44%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0" name="Picture 29" descr="break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256" y="3502152"/>
            <a:ext cx="3273552" cy="2404872"/>
          </a:xfrm>
          <a:prstGeom prst="rect">
            <a:avLst/>
          </a:prstGeom>
          <a:ln w="13716">
            <a:solidFill>
              <a:srgbClr val="000000"/>
            </a:solidFill>
          </a:ln>
        </p:spPr>
      </p:pic>
      <p:pic>
        <p:nvPicPr>
          <p:cNvPr id="31" name="Picture 30" descr="Righ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840" y="3502152"/>
            <a:ext cx="2121408" cy="2404872"/>
          </a:xfrm>
          <a:prstGeom prst="rect">
            <a:avLst/>
          </a:prstGeom>
          <a:ln w="13716">
            <a:solidFill>
              <a:srgbClr val="000000"/>
            </a:solidFill>
          </a:ln>
        </p:spPr>
      </p:pic>
      <p:pic>
        <p:nvPicPr>
          <p:cNvPr id="32" name="Picture 31" descr="Lef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9424" y="3502152"/>
            <a:ext cx="2121408" cy="2404872"/>
          </a:xfrm>
          <a:prstGeom prst="rect">
            <a:avLst/>
          </a:prstGeom>
          <a:ln w="13716">
            <a:solidFill>
              <a:srgbClr val="000000"/>
            </a:solidFill>
          </a:ln>
        </p:spPr>
      </p:pic>
      <p:pic>
        <p:nvPicPr>
          <p:cNvPr id="33" name="Picture 32" descr="RelH_BV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" y="3502152"/>
            <a:ext cx="2039112" cy="2404872"/>
          </a:xfrm>
          <a:prstGeom prst="rect">
            <a:avLst/>
          </a:prstGeom>
          <a:ln w="13716">
            <a:solidFill>
              <a:srgbClr val="000000"/>
            </a:solidFill>
          </a:ln>
        </p:spPr>
      </p:pic>
      <p:pic>
        <p:nvPicPr>
          <p:cNvPr id="34" name="Picture 33" descr="RelH_90V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" y="5971032"/>
            <a:ext cx="2898648" cy="1655064"/>
          </a:xfrm>
          <a:prstGeom prst="rect">
            <a:avLst/>
          </a:prstGeom>
          <a:ln w="13716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6562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5226</TotalTime>
  <Words>12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Beaver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</dc:creator>
  <cp:lastModifiedBy>Heath, Connor Maxwell</cp:lastModifiedBy>
  <cp:revision>266</cp:revision>
  <dcterms:created xsi:type="dcterms:W3CDTF">2022-09-16T04:17:59Z</dcterms:created>
  <dcterms:modified xsi:type="dcterms:W3CDTF">2024-03-25T05:25:25Z</dcterms:modified>
</cp:coreProperties>
</file>