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12E"/>
    <a:srgbClr val="F705EB"/>
    <a:srgbClr val="05BFF7"/>
    <a:srgbClr val="1105F7"/>
    <a:srgbClr val="FCBE03"/>
    <a:srgbClr val="DC5A05"/>
    <a:srgbClr val="EACE00"/>
    <a:srgbClr val="E7BC03"/>
    <a:srgbClr val="DBA803"/>
    <a:srgbClr val="FC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74" d="100"/>
          <a:sy n="74" d="100"/>
        </p:scale>
        <p:origin x="15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12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49332"/>
            <a:ext cx="7045036" cy="42170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71003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venir Next LT Pro Light" panose="020B0304020202020204" pitchFamily="34" charset="0"/>
              </a:rPr>
              <a:t>August 14 Victoria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rvallis Knights Baseball - Corvallis Knights Baseball">
            <a:extLst>
              <a:ext uri="{FF2B5EF4-FFF2-40B4-BE49-F238E27FC236}">
                <a16:creationId xmlns:a16="http://schemas.microsoft.com/office/drawing/2014/main" id="{45339E32-73EB-7F1F-C75A-262F6812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51" y="6716486"/>
            <a:ext cx="706582" cy="7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F6F63-CE9B-E31E-D2D3-3B6C4C6ACD7C}"/>
              </a:ext>
            </a:extLst>
          </p:cNvPr>
          <p:cNvSpPr txBox="1"/>
          <p:nvPr/>
        </p:nvSpPr>
        <p:spPr>
          <a:xfrm>
            <a:off x="1" y="71003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 Light" panose="020B0304020202020204" pitchFamily="34" charset="0"/>
              </a:rPr>
              <a:t>Pitcher Report</a:t>
            </a:r>
          </a:p>
        </p:txBody>
      </p:sp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5233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con</cp:lastModifiedBy>
  <cp:revision>244</cp:revision>
  <dcterms:created xsi:type="dcterms:W3CDTF">2022-09-16T04:17:59Z</dcterms:created>
  <dcterms:modified xsi:type="dcterms:W3CDTF">2023-08-18T03:03:58Z</dcterms:modified>
</cp:coreProperties>
</file>