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Pitcher Report</a:t>
            </a:r>
          </a:p>
          <a:p>
            <a:r>
              <a:rPr lang="en-US" sz="2000" b="1" dirty="0">
                <a:latin typeface="Beaver Bold" pitchFamily="50" charset="0"/>
              </a:rPr>
              <a:t>Bullpen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latin typeface="Beaver Bold" pitchFamily="50" charset="0"/>
              </a:rPr>
              <a:t>November 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6773263"/>
            <a:ext cx="1367002" cy="9991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1870698" y="7377546"/>
            <a:ext cx="187036" cy="187036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2057734" y="7278377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Fastball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1F42E-EC0A-5868-4C6F-8C93E2678D17}"/>
              </a:ext>
            </a:extLst>
          </p:cNvPr>
          <p:cNvSpPr/>
          <p:nvPr/>
        </p:nvSpPr>
        <p:spPr>
          <a:xfrm>
            <a:off x="2970675" y="7377546"/>
            <a:ext cx="187036" cy="187036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3157711" y="7278377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43A878-98BB-A650-EB8F-0B8F7D26BA0B}"/>
              </a:ext>
            </a:extLst>
          </p:cNvPr>
          <p:cNvSpPr/>
          <p:nvPr/>
        </p:nvSpPr>
        <p:spPr>
          <a:xfrm>
            <a:off x="3938155" y="7377546"/>
            <a:ext cx="187036" cy="187036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4125191" y="7278377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38471-78CE-CC16-205C-3B3AC1594346}"/>
              </a:ext>
            </a:extLst>
          </p:cNvPr>
          <p:cNvSpPr/>
          <p:nvPr/>
        </p:nvSpPr>
        <p:spPr>
          <a:xfrm>
            <a:off x="4842164" y="7377546"/>
            <a:ext cx="187036" cy="187036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5029200" y="7278377"/>
            <a:ext cx="107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Curveball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A37630-CCDF-4C06-BBE6-E1C842079FAC}"/>
              </a:ext>
            </a:extLst>
          </p:cNvPr>
          <p:cNvSpPr/>
          <p:nvPr/>
        </p:nvSpPr>
        <p:spPr>
          <a:xfrm>
            <a:off x="6106910" y="7377546"/>
            <a:ext cx="187036" cy="187036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6293945" y="7278377"/>
            <a:ext cx="191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ChangeUp</a:t>
            </a:r>
            <a:r>
              <a:rPr lang="en-US" dirty="0"/>
              <a:t>/Splitter</a:t>
            </a:r>
          </a:p>
        </p:txBody>
      </p:sp>
      <p:pic>
        <p:nvPicPr>
          <p:cNvPr id="18" name="Picture 2" descr="Oregon State Beavers Secondary Logo - NCAA Division I (n-r) (NCAA n-r) -  Chris Creamer's Sports Logos Page - SportsLogos.Net">
            <a:extLst>
              <a:ext uri="{FF2B5EF4-FFF2-40B4-BE49-F238E27FC236}">
                <a16:creationId xmlns:a16="http://schemas.microsoft.com/office/drawing/2014/main" id="{F424DBFF-E800-9A36-CC75-260930A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031" y="6773263"/>
            <a:ext cx="829791" cy="8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51</cp:revision>
  <dcterms:created xsi:type="dcterms:W3CDTF">2022-09-16T04:17:59Z</dcterms:created>
  <dcterms:modified xsi:type="dcterms:W3CDTF">2022-11-12T18:41:39Z</dcterms:modified>
</cp:coreProperties>
</file>