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5916F0-BD76-46D7-8F00-BEDBFEFE818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5EB"/>
    <a:srgbClr val="05BFF7"/>
    <a:srgbClr val="1105F7"/>
    <a:srgbClr val="FCBE03"/>
    <a:srgbClr val="DC5A05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1" d="100"/>
          <a:sy n="81" d="100"/>
        </p:scale>
        <p:origin x="11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FB28A-EC63-7378-60EA-6A209C5FEA50}"/>
              </a:ext>
            </a:extLst>
          </p:cNvPr>
          <p:cNvSpPr/>
          <p:nvPr/>
        </p:nvSpPr>
        <p:spPr>
          <a:xfrm>
            <a:off x="8897403" y="6157832"/>
            <a:ext cx="1014842" cy="14960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DAD5BE-6CB1-14AD-5D45-BCED407C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682" y="306319"/>
            <a:ext cx="7045036" cy="421703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-58852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aver Bold" pitchFamily="50" charset="0"/>
              </a:rPr>
              <a:t>Pitcher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622138" y="-42156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eaver Bold" pitchFamily="50" charset="0"/>
              </a:rPr>
              <a:t>November 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0CB26-8725-D4AE-1752-BC8F87727E25}"/>
              </a:ext>
            </a:extLst>
          </p:cNvPr>
          <p:cNvSpPr/>
          <p:nvPr/>
        </p:nvSpPr>
        <p:spPr>
          <a:xfrm>
            <a:off x="8929828" y="6239434"/>
            <a:ext cx="135644" cy="133812"/>
          </a:xfrm>
          <a:prstGeom prst="ellipse">
            <a:avLst/>
          </a:prstGeom>
          <a:solidFill>
            <a:srgbClr val="E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B0B2E-7309-2E66-9742-2CEFA0DC0978}"/>
              </a:ext>
            </a:extLst>
          </p:cNvPr>
          <p:cNvSpPr txBox="1"/>
          <p:nvPr/>
        </p:nvSpPr>
        <p:spPr>
          <a:xfrm>
            <a:off x="9005881" y="6158945"/>
            <a:ext cx="899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Fastball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FF379-2F3A-0BAF-E458-BB1121931B29}"/>
              </a:ext>
            </a:extLst>
          </p:cNvPr>
          <p:cNvSpPr txBox="1"/>
          <p:nvPr/>
        </p:nvSpPr>
        <p:spPr>
          <a:xfrm>
            <a:off x="9005881" y="6420430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E5D76-D1EF-2FDA-3C62-D7D4883437C3}"/>
              </a:ext>
            </a:extLst>
          </p:cNvPr>
          <p:cNvSpPr txBox="1"/>
          <p:nvPr/>
        </p:nvSpPr>
        <p:spPr>
          <a:xfrm>
            <a:off x="9005881" y="6665626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Slider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87BEB-794F-06EF-3454-6D968B16B4B6}"/>
              </a:ext>
            </a:extLst>
          </p:cNvPr>
          <p:cNvSpPr txBox="1"/>
          <p:nvPr/>
        </p:nvSpPr>
        <p:spPr>
          <a:xfrm>
            <a:off x="8997650" y="6942199"/>
            <a:ext cx="108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Curveball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5B653-0B6F-B36B-68BC-1A4E8A30347C}"/>
              </a:ext>
            </a:extLst>
          </p:cNvPr>
          <p:cNvSpPr txBox="1"/>
          <p:nvPr/>
        </p:nvSpPr>
        <p:spPr>
          <a:xfrm>
            <a:off x="9005881" y="7192236"/>
            <a:ext cx="90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Bahnschrift" panose="020B0502040204020203" pitchFamily="34" charset="0"/>
              </a:rPr>
              <a:t>ChangeUp</a:t>
            </a:r>
            <a:endParaRPr lang="en-US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Splitter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4F64C-083C-7F63-30E7-FAAB898D3641}"/>
              </a:ext>
            </a:extLst>
          </p:cNvPr>
          <p:cNvSpPr/>
          <p:nvPr/>
        </p:nvSpPr>
        <p:spPr>
          <a:xfrm>
            <a:off x="8938059" y="6507633"/>
            <a:ext cx="135644" cy="133812"/>
          </a:xfrm>
          <a:prstGeom prst="ellipse">
            <a:avLst/>
          </a:prstGeom>
          <a:solidFill>
            <a:srgbClr val="FCB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ACFEC-3877-2E6F-ABD4-E206EBE5BDFD}"/>
              </a:ext>
            </a:extLst>
          </p:cNvPr>
          <p:cNvSpPr/>
          <p:nvPr/>
        </p:nvSpPr>
        <p:spPr>
          <a:xfrm>
            <a:off x="8935341" y="6753940"/>
            <a:ext cx="135644" cy="133812"/>
          </a:xfrm>
          <a:prstGeom prst="ellipse">
            <a:avLst/>
          </a:prstGeom>
          <a:solidFill>
            <a:srgbClr val="110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32EC97-14D8-C611-DF22-0B0D066ABB1A}"/>
              </a:ext>
            </a:extLst>
          </p:cNvPr>
          <p:cNvSpPr/>
          <p:nvPr/>
        </p:nvSpPr>
        <p:spPr>
          <a:xfrm>
            <a:off x="8935341" y="7029182"/>
            <a:ext cx="135644" cy="133812"/>
          </a:xfrm>
          <a:prstGeom prst="ellipse">
            <a:avLst/>
          </a:prstGeom>
          <a:solidFill>
            <a:srgbClr val="05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526CE1-F534-F5E2-E91E-6A469E191CEF}"/>
              </a:ext>
            </a:extLst>
          </p:cNvPr>
          <p:cNvSpPr/>
          <p:nvPr/>
        </p:nvSpPr>
        <p:spPr>
          <a:xfrm>
            <a:off x="8938059" y="7361784"/>
            <a:ext cx="135644" cy="133812"/>
          </a:xfrm>
          <a:prstGeom prst="ellipse">
            <a:avLst/>
          </a:prstGeom>
          <a:solidFill>
            <a:srgbClr val="F70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1FEBE-9213-C126-756E-0A4BCFEB4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7981409" y="6533256"/>
            <a:ext cx="962002" cy="7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5223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Beaver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Heath, Connor Maxwell</cp:lastModifiedBy>
  <cp:revision>210</cp:revision>
  <dcterms:created xsi:type="dcterms:W3CDTF">2022-09-16T04:17:59Z</dcterms:created>
  <dcterms:modified xsi:type="dcterms:W3CDTF">2023-11-11T04:33:08Z</dcterms:modified>
</cp:coreProperties>
</file>