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5EB"/>
    <a:srgbClr val="05BFF7"/>
    <a:srgbClr val="1105F7"/>
    <a:srgbClr val="FCBE03"/>
    <a:srgbClr val="DC5A05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11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06319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-58852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aver Bold" pitchFamily="50" charset="0"/>
              </a:rPr>
              <a:t>Pitcher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-42156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eaver Bold" pitchFamily="50" charset="0"/>
              </a:rPr>
              <a:t>2023 Season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FEBE-9213-C126-756E-0A4BCFEB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7981409" y="6533256"/>
            <a:ext cx="962002" cy="7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5223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Heath, Connor Maxwell</cp:lastModifiedBy>
  <cp:revision>216</cp:revision>
  <dcterms:created xsi:type="dcterms:W3CDTF">2022-09-16T04:17:59Z</dcterms:created>
  <dcterms:modified xsi:type="dcterms:W3CDTF">2024-01-26T19:52:16Z</dcterms:modified>
</cp:coreProperties>
</file>