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</p:sldMasterIdLst>
  <p:sldIdLst>
    <p:sldId id="257" r:id="rId5"/>
  </p:sldIdLst>
  <p:sldSz cx="9134475" cy="13716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2"/>
    <p:restoredTop sz="94660"/>
  </p:normalViewPr>
  <p:slideViewPr>
    <p:cSldViewPr snapToGrid="0" snapToObjects="1">
      <p:cViewPr varScale="1">
        <p:scale>
          <a:sx n="68" d="100"/>
          <a:sy n="68" d="100"/>
        </p:scale>
        <p:origin x="3728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eatham, Beth" userId="48dfe81b-6036-4a07-9f64-92e6201d2f70" providerId="ADAL" clId="{99BA8601-02EA-BF4E-8547-F6733CE500AE}"/>
    <pc:docChg chg="modSld">
      <pc:chgData name="Cheatham, Beth" userId="48dfe81b-6036-4a07-9f64-92e6201d2f70" providerId="ADAL" clId="{99BA8601-02EA-BF4E-8547-F6733CE500AE}" dt="2018-09-11T21:43:13.710" v="21" actId="571"/>
      <pc:docMkLst>
        <pc:docMk/>
      </pc:docMkLst>
      <pc:sldChg chg="addSp modSp">
        <pc:chgData name="Cheatham, Beth" userId="48dfe81b-6036-4a07-9f64-92e6201d2f70" providerId="ADAL" clId="{99BA8601-02EA-BF4E-8547-F6733CE500AE}" dt="2018-09-11T21:43:13.710" v="21" actId="571"/>
        <pc:sldMkLst>
          <pc:docMk/>
          <pc:sldMk cId="2345367475" sldId="257"/>
        </pc:sldMkLst>
        <pc:spChg chg="add mod">
          <ac:chgData name="Cheatham, Beth" userId="48dfe81b-6036-4a07-9f64-92e6201d2f70" providerId="ADAL" clId="{99BA8601-02EA-BF4E-8547-F6733CE500AE}" dt="2018-09-11T21:40:53.859" v="11" actId="14100"/>
          <ac:spMkLst>
            <pc:docMk/>
            <pc:sldMk cId="2345367475" sldId="257"/>
            <ac:spMk id="11" creationId="{E8E7A9B1-7895-4345-81FC-10F515D40250}"/>
          </ac:spMkLst>
        </pc:spChg>
        <pc:spChg chg="add mod">
          <ac:chgData name="Cheatham, Beth" userId="48dfe81b-6036-4a07-9f64-92e6201d2f70" providerId="ADAL" clId="{99BA8601-02EA-BF4E-8547-F6733CE500AE}" dt="2018-09-11T21:41:20.435" v="12" actId="571"/>
          <ac:spMkLst>
            <pc:docMk/>
            <pc:sldMk cId="2345367475" sldId="257"/>
            <ac:spMk id="86" creationId="{A706A036-3E4E-A447-896F-B51E8E42703A}"/>
          </ac:spMkLst>
        </pc:spChg>
        <pc:spChg chg="add mod">
          <ac:chgData name="Cheatham, Beth" userId="48dfe81b-6036-4a07-9f64-92e6201d2f70" providerId="ADAL" clId="{99BA8601-02EA-BF4E-8547-F6733CE500AE}" dt="2018-09-11T21:41:26.352" v="13" actId="571"/>
          <ac:spMkLst>
            <pc:docMk/>
            <pc:sldMk cId="2345367475" sldId="257"/>
            <ac:spMk id="87" creationId="{E2F88EF9-FF8D-9144-9E08-9C1C7D7E84DB}"/>
          </ac:spMkLst>
        </pc:spChg>
        <pc:spChg chg="add mod">
          <ac:chgData name="Cheatham, Beth" userId="48dfe81b-6036-4a07-9f64-92e6201d2f70" providerId="ADAL" clId="{99BA8601-02EA-BF4E-8547-F6733CE500AE}" dt="2018-09-11T21:41:41.204" v="14" actId="571"/>
          <ac:spMkLst>
            <pc:docMk/>
            <pc:sldMk cId="2345367475" sldId="257"/>
            <ac:spMk id="88" creationId="{7A6DDB78-0EFD-EA4E-A259-E6961A27F525}"/>
          </ac:spMkLst>
        </pc:spChg>
        <pc:spChg chg="add mod">
          <ac:chgData name="Cheatham, Beth" userId="48dfe81b-6036-4a07-9f64-92e6201d2f70" providerId="ADAL" clId="{99BA8601-02EA-BF4E-8547-F6733CE500AE}" dt="2018-09-11T21:41:46.967" v="15" actId="571"/>
          <ac:spMkLst>
            <pc:docMk/>
            <pc:sldMk cId="2345367475" sldId="257"/>
            <ac:spMk id="89" creationId="{A90A6771-AD6D-B647-B96D-B89C3AA4942C}"/>
          </ac:spMkLst>
        </pc:spChg>
        <pc:spChg chg="add mod">
          <ac:chgData name="Cheatham, Beth" userId="48dfe81b-6036-4a07-9f64-92e6201d2f70" providerId="ADAL" clId="{99BA8601-02EA-BF4E-8547-F6733CE500AE}" dt="2018-09-11T21:41:56.489" v="16" actId="571"/>
          <ac:spMkLst>
            <pc:docMk/>
            <pc:sldMk cId="2345367475" sldId="257"/>
            <ac:spMk id="92" creationId="{D7EF4114-675B-3E44-86CB-27A6A3946E44}"/>
          </ac:spMkLst>
        </pc:spChg>
        <pc:spChg chg="add mod">
          <ac:chgData name="Cheatham, Beth" userId="48dfe81b-6036-4a07-9f64-92e6201d2f70" providerId="ADAL" clId="{99BA8601-02EA-BF4E-8547-F6733CE500AE}" dt="2018-09-11T21:42:51.343" v="17" actId="571"/>
          <ac:spMkLst>
            <pc:docMk/>
            <pc:sldMk cId="2345367475" sldId="257"/>
            <ac:spMk id="108" creationId="{299B298A-2A78-F140-856C-A0C1A43E0CCA}"/>
          </ac:spMkLst>
        </pc:spChg>
        <pc:spChg chg="add mod">
          <ac:chgData name="Cheatham, Beth" userId="48dfe81b-6036-4a07-9f64-92e6201d2f70" providerId="ADAL" clId="{99BA8601-02EA-BF4E-8547-F6733CE500AE}" dt="2018-09-11T21:42:56.081" v="18" actId="571"/>
          <ac:spMkLst>
            <pc:docMk/>
            <pc:sldMk cId="2345367475" sldId="257"/>
            <ac:spMk id="109" creationId="{DC898687-09E7-C24C-BEAE-9C94F036DA8D}"/>
          </ac:spMkLst>
        </pc:spChg>
        <pc:spChg chg="add mod">
          <ac:chgData name="Cheatham, Beth" userId="48dfe81b-6036-4a07-9f64-92e6201d2f70" providerId="ADAL" clId="{99BA8601-02EA-BF4E-8547-F6733CE500AE}" dt="2018-09-11T21:43:00.777" v="19" actId="571"/>
          <ac:spMkLst>
            <pc:docMk/>
            <pc:sldMk cId="2345367475" sldId="257"/>
            <ac:spMk id="110" creationId="{9341A4CE-1D42-0340-A25D-C1F01C416EBE}"/>
          </ac:spMkLst>
        </pc:spChg>
        <pc:spChg chg="add mod">
          <ac:chgData name="Cheatham, Beth" userId="48dfe81b-6036-4a07-9f64-92e6201d2f70" providerId="ADAL" clId="{99BA8601-02EA-BF4E-8547-F6733CE500AE}" dt="2018-09-11T21:43:04.995" v="20" actId="571"/>
          <ac:spMkLst>
            <pc:docMk/>
            <pc:sldMk cId="2345367475" sldId="257"/>
            <ac:spMk id="112" creationId="{DA7EF8C7-D60C-DB4C-8C39-17451C23EDF6}"/>
          </ac:spMkLst>
        </pc:spChg>
        <pc:spChg chg="add mod">
          <ac:chgData name="Cheatham, Beth" userId="48dfe81b-6036-4a07-9f64-92e6201d2f70" providerId="ADAL" clId="{99BA8601-02EA-BF4E-8547-F6733CE500AE}" dt="2018-09-11T21:43:13.710" v="21" actId="571"/>
          <ac:spMkLst>
            <pc:docMk/>
            <pc:sldMk cId="2345367475" sldId="257"/>
            <ac:spMk id="114" creationId="{893D962D-3B70-2543-BA21-16B9A006E8D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086" y="2244726"/>
            <a:ext cx="7764304" cy="4775200"/>
          </a:xfrm>
        </p:spPr>
        <p:txBody>
          <a:bodyPr anchor="b"/>
          <a:lstStyle>
            <a:lvl1pPr algn="ctr">
              <a:defRPr sz="599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1810" y="7204076"/>
            <a:ext cx="6850856" cy="3311524"/>
          </a:xfrm>
        </p:spPr>
        <p:txBody>
          <a:bodyPr/>
          <a:lstStyle>
            <a:lvl1pPr marL="0" indent="0" algn="ctr">
              <a:buNone/>
              <a:defRPr sz="2398"/>
            </a:lvl1pPr>
            <a:lvl2pPr marL="456743" indent="0" algn="ctr">
              <a:buNone/>
              <a:defRPr sz="1998"/>
            </a:lvl2pPr>
            <a:lvl3pPr marL="913486" indent="0" algn="ctr">
              <a:buNone/>
              <a:defRPr sz="1798"/>
            </a:lvl3pPr>
            <a:lvl4pPr marL="1370228" indent="0" algn="ctr">
              <a:buNone/>
              <a:defRPr sz="1598"/>
            </a:lvl4pPr>
            <a:lvl5pPr marL="1826971" indent="0" algn="ctr">
              <a:buNone/>
              <a:defRPr sz="1598"/>
            </a:lvl5pPr>
            <a:lvl6pPr marL="2283714" indent="0" algn="ctr">
              <a:buNone/>
              <a:defRPr sz="1598"/>
            </a:lvl6pPr>
            <a:lvl7pPr marL="2740457" indent="0" algn="ctr">
              <a:buNone/>
              <a:defRPr sz="1598"/>
            </a:lvl7pPr>
            <a:lvl8pPr marL="3197200" indent="0" algn="ctr">
              <a:buNone/>
              <a:defRPr sz="1598"/>
            </a:lvl8pPr>
            <a:lvl9pPr marL="3653942" indent="0" algn="ctr">
              <a:buNone/>
              <a:defRPr sz="1598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08638-8E74-4046-8EA7-F235664F19E7}" type="datetimeFigureOut">
              <a:rPr lang="en-US" smtClean="0"/>
              <a:t>9/11/18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A4E66-1FB5-7644-B348-9F609A333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157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08638-8E74-4046-8EA7-F235664F19E7}" type="datetimeFigureOut">
              <a:rPr lang="en-US" smtClean="0"/>
              <a:t>9/11/18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A4E66-1FB5-7644-B348-9F609A333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694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36859" y="730250"/>
            <a:ext cx="1969621" cy="1162367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7995" y="730250"/>
            <a:ext cx="5794683" cy="11623676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08638-8E74-4046-8EA7-F235664F19E7}" type="datetimeFigureOut">
              <a:rPr lang="en-US" smtClean="0"/>
              <a:t>9/11/18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A4E66-1FB5-7644-B348-9F609A333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992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08638-8E74-4046-8EA7-F235664F19E7}" type="datetimeFigureOut">
              <a:rPr lang="en-US" smtClean="0"/>
              <a:t>9/11/18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A4E66-1FB5-7644-B348-9F609A333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451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238" y="3419479"/>
            <a:ext cx="7878485" cy="5705474"/>
          </a:xfrm>
        </p:spPr>
        <p:txBody>
          <a:bodyPr anchor="b"/>
          <a:lstStyle>
            <a:lvl1pPr>
              <a:defRPr sz="599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238" y="9178929"/>
            <a:ext cx="7878485" cy="3000374"/>
          </a:xfrm>
        </p:spPr>
        <p:txBody>
          <a:bodyPr/>
          <a:lstStyle>
            <a:lvl1pPr marL="0" indent="0">
              <a:buNone/>
              <a:defRPr sz="2398">
                <a:solidFill>
                  <a:schemeClr val="tx1"/>
                </a:solidFill>
              </a:defRPr>
            </a:lvl1pPr>
            <a:lvl2pPr marL="456743" indent="0">
              <a:buNone/>
              <a:defRPr sz="1998">
                <a:solidFill>
                  <a:schemeClr val="tx1">
                    <a:tint val="75000"/>
                  </a:schemeClr>
                </a:solidFill>
              </a:defRPr>
            </a:lvl2pPr>
            <a:lvl3pPr marL="913486" indent="0">
              <a:buNone/>
              <a:defRPr sz="1798">
                <a:solidFill>
                  <a:schemeClr val="tx1">
                    <a:tint val="75000"/>
                  </a:schemeClr>
                </a:solidFill>
              </a:defRPr>
            </a:lvl3pPr>
            <a:lvl4pPr marL="1370228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4pPr>
            <a:lvl5pPr marL="1826971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5pPr>
            <a:lvl6pPr marL="2283714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6pPr>
            <a:lvl7pPr marL="2740457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7pPr>
            <a:lvl8pPr marL="3197200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8pPr>
            <a:lvl9pPr marL="3653942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08638-8E74-4046-8EA7-F235664F19E7}" type="datetimeFigureOut">
              <a:rPr lang="en-US" smtClean="0"/>
              <a:t>9/11/18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A4E66-1FB5-7644-B348-9F609A333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00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7995" y="3651250"/>
            <a:ext cx="3882152" cy="87026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4328" y="3651250"/>
            <a:ext cx="3882152" cy="87026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08638-8E74-4046-8EA7-F235664F19E7}" type="datetimeFigureOut">
              <a:rPr lang="en-US" smtClean="0"/>
              <a:t>9/11/18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A4E66-1FB5-7644-B348-9F609A333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490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185" y="730253"/>
            <a:ext cx="7878485" cy="26511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186" y="3362326"/>
            <a:ext cx="3864310" cy="1647824"/>
          </a:xfrm>
        </p:spPr>
        <p:txBody>
          <a:bodyPr anchor="b"/>
          <a:lstStyle>
            <a:lvl1pPr marL="0" indent="0">
              <a:buNone/>
              <a:defRPr sz="2398" b="1"/>
            </a:lvl1pPr>
            <a:lvl2pPr marL="456743" indent="0">
              <a:buNone/>
              <a:defRPr sz="1998" b="1"/>
            </a:lvl2pPr>
            <a:lvl3pPr marL="913486" indent="0">
              <a:buNone/>
              <a:defRPr sz="1798" b="1"/>
            </a:lvl3pPr>
            <a:lvl4pPr marL="1370228" indent="0">
              <a:buNone/>
              <a:defRPr sz="1598" b="1"/>
            </a:lvl4pPr>
            <a:lvl5pPr marL="1826971" indent="0">
              <a:buNone/>
              <a:defRPr sz="1598" b="1"/>
            </a:lvl5pPr>
            <a:lvl6pPr marL="2283714" indent="0">
              <a:buNone/>
              <a:defRPr sz="1598" b="1"/>
            </a:lvl6pPr>
            <a:lvl7pPr marL="2740457" indent="0">
              <a:buNone/>
              <a:defRPr sz="1598" b="1"/>
            </a:lvl7pPr>
            <a:lvl8pPr marL="3197200" indent="0">
              <a:buNone/>
              <a:defRPr sz="1598" b="1"/>
            </a:lvl8pPr>
            <a:lvl9pPr marL="3653942" indent="0">
              <a:buNone/>
              <a:defRPr sz="1598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186" y="5010150"/>
            <a:ext cx="3864310" cy="73691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4328" y="3362326"/>
            <a:ext cx="3883342" cy="1647824"/>
          </a:xfrm>
        </p:spPr>
        <p:txBody>
          <a:bodyPr anchor="b"/>
          <a:lstStyle>
            <a:lvl1pPr marL="0" indent="0">
              <a:buNone/>
              <a:defRPr sz="2398" b="1"/>
            </a:lvl1pPr>
            <a:lvl2pPr marL="456743" indent="0">
              <a:buNone/>
              <a:defRPr sz="1998" b="1"/>
            </a:lvl2pPr>
            <a:lvl3pPr marL="913486" indent="0">
              <a:buNone/>
              <a:defRPr sz="1798" b="1"/>
            </a:lvl3pPr>
            <a:lvl4pPr marL="1370228" indent="0">
              <a:buNone/>
              <a:defRPr sz="1598" b="1"/>
            </a:lvl4pPr>
            <a:lvl5pPr marL="1826971" indent="0">
              <a:buNone/>
              <a:defRPr sz="1598" b="1"/>
            </a:lvl5pPr>
            <a:lvl6pPr marL="2283714" indent="0">
              <a:buNone/>
              <a:defRPr sz="1598" b="1"/>
            </a:lvl6pPr>
            <a:lvl7pPr marL="2740457" indent="0">
              <a:buNone/>
              <a:defRPr sz="1598" b="1"/>
            </a:lvl7pPr>
            <a:lvl8pPr marL="3197200" indent="0">
              <a:buNone/>
              <a:defRPr sz="1598" b="1"/>
            </a:lvl8pPr>
            <a:lvl9pPr marL="3653942" indent="0">
              <a:buNone/>
              <a:defRPr sz="1598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4328" y="5010150"/>
            <a:ext cx="3883342" cy="73691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08638-8E74-4046-8EA7-F235664F19E7}" type="datetimeFigureOut">
              <a:rPr lang="en-US" smtClean="0"/>
              <a:t>9/11/18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A4E66-1FB5-7644-B348-9F609A333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303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08638-8E74-4046-8EA7-F235664F19E7}" type="datetimeFigureOut">
              <a:rPr lang="en-US" smtClean="0"/>
              <a:t>9/11/18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A4E66-1FB5-7644-B348-9F609A333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789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08638-8E74-4046-8EA7-F235664F19E7}" type="datetimeFigureOut">
              <a:rPr lang="en-US" smtClean="0"/>
              <a:t>9/11/18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A4E66-1FB5-7644-B348-9F609A333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543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185" y="914400"/>
            <a:ext cx="2946106" cy="3200400"/>
          </a:xfrm>
        </p:spPr>
        <p:txBody>
          <a:bodyPr anchor="b"/>
          <a:lstStyle>
            <a:lvl1pPr>
              <a:defRPr sz="319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3342" y="1974853"/>
            <a:ext cx="4624328" cy="9747250"/>
          </a:xfrm>
        </p:spPr>
        <p:txBody>
          <a:bodyPr/>
          <a:lstStyle>
            <a:lvl1pPr>
              <a:defRPr sz="3197"/>
            </a:lvl1pPr>
            <a:lvl2pPr>
              <a:defRPr sz="2797"/>
            </a:lvl2pPr>
            <a:lvl3pPr>
              <a:defRPr sz="2398"/>
            </a:lvl3pPr>
            <a:lvl4pPr>
              <a:defRPr sz="1998"/>
            </a:lvl4pPr>
            <a:lvl5pPr>
              <a:defRPr sz="1998"/>
            </a:lvl5pPr>
            <a:lvl6pPr>
              <a:defRPr sz="1998"/>
            </a:lvl6pPr>
            <a:lvl7pPr>
              <a:defRPr sz="1998"/>
            </a:lvl7pPr>
            <a:lvl8pPr>
              <a:defRPr sz="1998"/>
            </a:lvl8pPr>
            <a:lvl9pPr>
              <a:defRPr sz="1998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185" y="4114800"/>
            <a:ext cx="2946106" cy="7623176"/>
          </a:xfrm>
        </p:spPr>
        <p:txBody>
          <a:bodyPr/>
          <a:lstStyle>
            <a:lvl1pPr marL="0" indent="0">
              <a:buNone/>
              <a:defRPr sz="1598"/>
            </a:lvl1pPr>
            <a:lvl2pPr marL="456743" indent="0">
              <a:buNone/>
              <a:defRPr sz="1399"/>
            </a:lvl2pPr>
            <a:lvl3pPr marL="913486" indent="0">
              <a:buNone/>
              <a:defRPr sz="1199"/>
            </a:lvl3pPr>
            <a:lvl4pPr marL="1370228" indent="0">
              <a:buNone/>
              <a:defRPr sz="999"/>
            </a:lvl4pPr>
            <a:lvl5pPr marL="1826971" indent="0">
              <a:buNone/>
              <a:defRPr sz="999"/>
            </a:lvl5pPr>
            <a:lvl6pPr marL="2283714" indent="0">
              <a:buNone/>
              <a:defRPr sz="999"/>
            </a:lvl6pPr>
            <a:lvl7pPr marL="2740457" indent="0">
              <a:buNone/>
              <a:defRPr sz="999"/>
            </a:lvl7pPr>
            <a:lvl8pPr marL="3197200" indent="0">
              <a:buNone/>
              <a:defRPr sz="999"/>
            </a:lvl8pPr>
            <a:lvl9pPr marL="3653942" indent="0">
              <a:buNone/>
              <a:defRPr sz="999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08638-8E74-4046-8EA7-F235664F19E7}" type="datetimeFigureOut">
              <a:rPr lang="en-US" smtClean="0"/>
              <a:t>9/11/18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A4E66-1FB5-7644-B348-9F609A333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632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185" y="914400"/>
            <a:ext cx="2946106" cy="3200400"/>
          </a:xfrm>
        </p:spPr>
        <p:txBody>
          <a:bodyPr anchor="b"/>
          <a:lstStyle>
            <a:lvl1pPr>
              <a:defRPr sz="319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3342" y="1974853"/>
            <a:ext cx="4624328" cy="9747250"/>
          </a:xfrm>
        </p:spPr>
        <p:txBody>
          <a:bodyPr anchor="t"/>
          <a:lstStyle>
            <a:lvl1pPr marL="0" indent="0">
              <a:buNone/>
              <a:defRPr sz="3197"/>
            </a:lvl1pPr>
            <a:lvl2pPr marL="456743" indent="0">
              <a:buNone/>
              <a:defRPr sz="2797"/>
            </a:lvl2pPr>
            <a:lvl3pPr marL="913486" indent="0">
              <a:buNone/>
              <a:defRPr sz="2398"/>
            </a:lvl3pPr>
            <a:lvl4pPr marL="1370228" indent="0">
              <a:buNone/>
              <a:defRPr sz="1998"/>
            </a:lvl4pPr>
            <a:lvl5pPr marL="1826971" indent="0">
              <a:buNone/>
              <a:defRPr sz="1998"/>
            </a:lvl5pPr>
            <a:lvl6pPr marL="2283714" indent="0">
              <a:buNone/>
              <a:defRPr sz="1998"/>
            </a:lvl6pPr>
            <a:lvl7pPr marL="2740457" indent="0">
              <a:buNone/>
              <a:defRPr sz="1998"/>
            </a:lvl7pPr>
            <a:lvl8pPr marL="3197200" indent="0">
              <a:buNone/>
              <a:defRPr sz="1998"/>
            </a:lvl8pPr>
            <a:lvl9pPr marL="3653942" indent="0">
              <a:buNone/>
              <a:defRPr sz="1998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185" y="4114800"/>
            <a:ext cx="2946106" cy="7623176"/>
          </a:xfrm>
        </p:spPr>
        <p:txBody>
          <a:bodyPr/>
          <a:lstStyle>
            <a:lvl1pPr marL="0" indent="0">
              <a:buNone/>
              <a:defRPr sz="1598"/>
            </a:lvl1pPr>
            <a:lvl2pPr marL="456743" indent="0">
              <a:buNone/>
              <a:defRPr sz="1399"/>
            </a:lvl2pPr>
            <a:lvl3pPr marL="913486" indent="0">
              <a:buNone/>
              <a:defRPr sz="1199"/>
            </a:lvl3pPr>
            <a:lvl4pPr marL="1370228" indent="0">
              <a:buNone/>
              <a:defRPr sz="999"/>
            </a:lvl4pPr>
            <a:lvl5pPr marL="1826971" indent="0">
              <a:buNone/>
              <a:defRPr sz="999"/>
            </a:lvl5pPr>
            <a:lvl6pPr marL="2283714" indent="0">
              <a:buNone/>
              <a:defRPr sz="999"/>
            </a:lvl6pPr>
            <a:lvl7pPr marL="2740457" indent="0">
              <a:buNone/>
              <a:defRPr sz="999"/>
            </a:lvl7pPr>
            <a:lvl8pPr marL="3197200" indent="0">
              <a:buNone/>
              <a:defRPr sz="999"/>
            </a:lvl8pPr>
            <a:lvl9pPr marL="3653942" indent="0">
              <a:buNone/>
              <a:defRPr sz="999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08638-8E74-4046-8EA7-F235664F19E7}" type="datetimeFigureOut">
              <a:rPr lang="en-US" smtClean="0"/>
              <a:t>9/11/18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A4E66-1FB5-7644-B348-9F609A333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884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7995" y="730253"/>
            <a:ext cx="7878485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7995" y="3651250"/>
            <a:ext cx="7878485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7995" y="12712703"/>
            <a:ext cx="20552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F08638-8E74-4046-8EA7-F235664F19E7}" type="datetimeFigureOut">
              <a:rPr lang="en-US" smtClean="0"/>
              <a:t>9/11/18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5795" y="12712703"/>
            <a:ext cx="3082885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1223" y="12712703"/>
            <a:ext cx="20552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AA4E66-1FB5-7644-B348-9F609A333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604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3486" rtl="0" eaLnBrk="1" latinLnBrk="0" hangingPunct="1">
        <a:lnSpc>
          <a:spcPct val="90000"/>
        </a:lnSpc>
        <a:spcBef>
          <a:spcPct val="0"/>
        </a:spcBef>
        <a:buNone/>
        <a:defRPr sz="439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371" indent="-228371" algn="l" defTabSz="913486" rtl="0" eaLnBrk="1" latinLnBrk="0" hangingPunct="1">
        <a:lnSpc>
          <a:spcPct val="90000"/>
        </a:lnSpc>
        <a:spcBef>
          <a:spcPts val="999"/>
        </a:spcBef>
        <a:buFont typeface="Arial" panose="020B0604020202020204" pitchFamily="34" charset="0"/>
        <a:buChar char="•"/>
        <a:defRPr sz="2797" kern="1200">
          <a:solidFill>
            <a:schemeClr val="tx1"/>
          </a:solidFill>
          <a:latin typeface="+mn-lt"/>
          <a:ea typeface="+mn-ea"/>
          <a:cs typeface="+mn-cs"/>
        </a:defRPr>
      </a:lvl1pPr>
      <a:lvl2pPr marL="685114" indent="-228371" algn="l" defTabSz="91348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141857" indent="-228371" algn="l" defTabSz="91348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98" kern="1200">
          <a:solidFill>
            <a:schemeClr val="tx1"/>
          </a:solidFill>
          <a:latin typeface="+mn-lt"/>
          <a:ea typeface="+mn-ea"/>
          <a:cs typeface="+mn-cs"/>
        </a:defRPr>
      </a:lvl3pPr>
      <a:lvl4pPr marL="1598600" indent="-228371" algn="l" defTabSz="91348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5343" indent="-228371" algn="l" defTabSz="91348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8" kern="1200">
          <a:solidFill>
            <a:schemeClr val="tx1"/>
          </a:solidFill>
          <a:latin typeface="+mn-lt"/>
          <a:ea typeface="+mn-ea"/>
          <a:cs typeface="+mn-cs"/>
        </a:defRPr>
      </a:lvl5pPr>
      <a:lvl6pPr marL="2512085" indent="-228371" algn="l" defTabSz="91348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8" kern="1200">
          <a:solidFill>
            <a:schemeClr val="tx1"/>
          </a:solidFill>
          <a:latin typeface="+mn-lt"/>
          <a:ea typeface="+mn-ea"/>
          <a:cs typeface="+mn-cs"/>
        </a:defRPr>
      </a:lvl6pPr>
      <a:lvl7pPr marL="2968828" indent="-228371" algn="l" defTabSz="91348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8" kern="1200">
          <a:solidFill>
            <a:schemeClr val="tx1"/>
          </a:solidFill>
          <a:latin typeface="+mn-lt"/>
          <a:ea typeface="+mn-ea"/>
          <a:cs typeface="+mn-cs"/>
        </a:defRPr>
      </a:lvl7pPr>
      <a:lvl8pPr marL="3425571" indent="-228371" algn="l" defTabSz="91348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8" kern="1200">
          <a:solidFill>
            <a:schemeClr val="tx1"/>
          </a:solidFill>
          <a:latin typeface="+mn-lt"/>
          <a:ea typeface="+mn-ea"/>
          <a:cs typeface="+mn-cs"/>
        </a:defRPr>
      </a:lvl8pPr>
      <a:lvl9pPr marL="3882314" indent="-228371" algn="l" defTabSz="91348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486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1pPr>
      <a:lvl2pPr marL="456743" algn="l" defTabSz="913486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2pPr>
      <a:lvl3pPr marL="913486" algn="l" defTabSz="913486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3pPr>
      <a:lvl4pPr marL="1370228" algn="l" defTabSz="913486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4pPr>
      <a:lvl5pPr marL="1826971" algn="l" defTabSz="913486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5pPr>
      <a:lvl6pPr marL="2283714" algn="l" defTabSz="913486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6pPr>
      <a:lvl7pPr marL="2740457" algn="l" defTabSz="913486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7pPr>
      <a:lvl8pPr marL="3197200" algn="l" defTabSz="913486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8pPr>
      <a:lvl9pPr marL="3653942" algn="l" defTabSz="913486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11A029A-BBE3-A349-8672-62FD0A021B45}"/>
              </a:ext>
            </a:extLst>
          </p:cNvPr>
          <p:cNvSpPr txBox="1"/>
          <p:nvPr/>
        </p:nvSpPr>
        <p:spPr>
          <a:xfrm>
            <a:off x="0" y="164846"/>
            <a:ext cx="36243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DCHS-PH Client Lookup Tool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5D801F-312E-3647-90BE-7A6341A1AB9E}"/>
              </a:ext>
            </a:extLst>
          </p:cNvPr>
          <p:cNvSpPr txBox="1"/>
          <p:nvPr/>
        </p:nvSpPr>
        <p:spPr>
          <a:xfrm>
            <a:off x="105142" y="615183"/>
            <a:ext cx="15474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Login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4EC5DF-B2AC-5C4C-BCD0-F60099F53DA4}"/>
              </a:ext>
            </a:extLst>
          </p:cNvPr>
          <p:cNvSpPr txBox="1"/>
          <p:nvPr/>
        </p:nvSpPr>
        <p:spPr>
          <a:xfrm>
            <a:off x="353750" y="2412686"/>
            <a:ext cx="8333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Password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F1FCF7-4AC1-3846-9E73-28A5E6C84BB1}"/>
              </a:ext>
            </a:extLst>
          </p:cNvPr>
          <p:cNvSpPr txBox="1"/>
          <p:nvPr/>
        </p:nvSpPr>
        <p:spPr>
          <a:xfrm>
            <a:off x="1666190" y="2445905"/>
            <a:ext cx="9747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C00000"/>
                </a:solidFill>
              </a:rPr>
              <a:t>AD login</a:t>
            </a:r>
          </a:p>
          <a:p>
            <a:endParaRPr lang="en-US" sz="1000" dirty="0">
              <a:solidFill>
                <a:srgbClr val="C0000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ECF7336-6934-9C44-8B26-04E9AA0148BA}"/>
              </a:ext>
            </a:extLst>
          </p:cNvPr>
          <p:cNvSpPr/>
          <p:nvPr/>
        </p:nvSpPr>
        <p:spPr>
          <a:xfrm>
            <a:off x="105143" y="893421"/>
            <a:ext cx="1547497" cy="20768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411B72-3C3C-754E-8657-8CB4A917D6F1}"/>
              </a:ext>
            </a:extLst>
          </p:cNvPr>
          <p:cNvSpPr txBox="1"/>
          <p:nvPr/>
        </p:nvSpPr>
        <p:spPr>
          <a:xfrm>
            <a:off x="353750" y="1972426"/>
            <a:ext cx="8333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Username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C2DEF43-C303-5049-86CE-3026522B62EC}"/>
              </a:ext>
            </a:extLst>
          </p:cNvPr>
          <p:cNvSpPr/>
          <p:nvPr/>
        </p:nvSpPr>
        <p:spPr>
          <a:xfrm>
            <a:off x="353750" y="2185806"/>
            <a:ext cx="833377" cy="12077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17FBCA8-7B24-D54F-AC2D-4E62C411ACD8}"/>
              </a:ext>
            </a:extLst>
          </p:cNvPr>
          <p:cNvSpPr/>
          <p:nvPr/>
        </p:nvSpPr>
        <p:spPr>
          <a:xfrm>
            <a:off x="353750" y="2634007"/>
            <a:ext cx="833377" cy="12077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99708DC-3CBD-AB4B-8030-6288DA202435}"/>
              </a:ext>
            </a:extLst>
          </p:cNvPr>
          <p:cNvSpPr txBox="1"/>
          <p:nvPr/>
        </p:nvSpPr>
        <p:spPr>
          <a:xfrm>
            <a:off x="105143" y="893422"/>
            <a:ext cx="15474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King County Community and Human Services Client Lookup Tool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553DDCD-8AAC-F340-84E1-C66F74560C1A}"/>
              </a:ext>
            </a:extLst>
          </p:cNvPr>
          <p:cNvCxnSpPr>
            <a:cxnSpLocks/>
          </p:cNvCxnSpPr>
          <p:nvPr/>
        </p:nvCxnSpPr>
        <p:spPr>
          <a:xfrm flipV="1">
            <a:off x="1652639" y="1662862"/>
            <a:ext cx="914400" cy="4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167B65E-4767-A747-9468-C82694D51137}"/>
              </a:ext>
            </a:extLst>
          </p:cNvPr>
          <p:cNvSpPr txBox="1"/>
          <p:nvPr/>
        </p:nvSpPr>
        <p:spPr>
          <a:xfrm>
            <a:off x="2537857" y="615184"/>
            <a:ext cx="15794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Home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791510B-D541-FB40-912A-6A284F0155E3}"/>
              </a:ext>
            </a:extLst>
          </p:cNvPr>
          <p:cNvSpPr/>
          <p:nvPr/>
        </p:nvSpPr>
        <p:spPr>
          <a:xfrm>
            <a:off x="2569779" y="893420"/>
            <a:ext cx="1547497" cy="27554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B1AEA0F-D651-994E-BDEF-A282706B807B}"/>
              </a:ext>
            </a:extLst>
          </p:cNvPr>
          <p:cNvSpPr txBox="1"/>
          <p:nvPr/>
        </p:nvSpPr>
        <p:spPr>
          <a:xfrm>
            <a:off x="2707412" y="1119445"/>
            <a:ext cx="12988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Client name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900014A-3FD9-5048-BF78-360134FB270E}"/>
              </a:ext>
            </a:extLst>
          </p:cNvPr>
          <p:cNvSpPr/>
          <p:nvPr/>
        </p:nvSpPr>
        <p:spPr>
          <a:xfrm>
            <a:off x="2707412" y="1332825"/>
            <a:ext cx="1298890" cy="12077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9BC3376-6627-ED49-8F3C-6F5097C686FC}"/>
              </a:ext>
            </a:extLst>
          </p:cNvPr>
          <p:cNvSpPr txBox="1"/>
          <p:nvPr/>
        </p:nvSpPr>
        <p:spPr>
          <a:xfrm>
            <a:off x="2569779" y="893421"/>
            <a:ext cx="15474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Search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AFF3DE8-475C-2141-8F28-3D29DE525741}"/>
              </a:ext>
            </a:extLst>
          </p:cNvPr>
          <p:cNvSpPr txBox="1"/>
          <p:nvPr/>
        </p:nvSpPr>
        <p:spPr>
          <a:xfrm>
            <a:off x="2707412" y="1449482"/>
            <a:ext cx="12988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DOB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909DDB2-A2AE-184F-9286-043A8C108D75}"/>
              </a:ext>
            </a:extLst>
          </p:cNvPr>
          <p:cNvSpPr/>
          <p:nvPr/>
        </p:nvSpPr>
        <p:spPr>
          <a:xfrm>
            <a:off x="2707412" y="1662862"/>
            <a:ext cx="1298890" cy="12077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83D0A90-7893-7449-A370-825A3EF62A0C}"/>
              </a:ext>
            </a:extLst>
          </p:cNvPr>
          <p:cNvSpPr txBox="1"/>
          <p:nvPr/>
        </p:nvSpPr>
        <p:spPr>
          <a:xfrm>
            <a:off x="2707412" y="1833364"/>
            <a:ext cx="12988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SSN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4CD4662-1DC1-154E-BEF0-A85031E89269}"/>
              </a:ext>
            </a:extLst>
          </p:cNvPr>
          <p:cNvSpPr/>
          <p:nvPr/>
        </p:nvSpPr>
        <p:spPr>
          <a:xfrm>
            <a:off x="2707412" y="2046744"/>
            <a:ext cx="1298890" cy="12077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15D90E9-018D-C345-BC8A-D87617361E34}"/>
              </a:ext>
            </a:extLst>
          </p:cNvPr>
          <p:cNvSpPr txBox="1"/>
          <p:nvPr/>
        </p:nvSpPr>
        <p:spPr>
          <a:xfrm>
            <a:off x="2707412" y="2212431"/>
            <a:ext cx="12988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KCID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D5820B3-311B-8F48-A77A-388EAD4AA920}"/>
              </a:ext>
            </a:extLst>
          </p:cNvPr>
          <p:cNvSpPr/>
          <p:nvPr/>
        </p:nvSpPr>
        <p:spPr>
          <a:xfrm>
            <a:off x="2707412" y="2425811"/>
            <a:ext cx="1298890" cy="12077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E7B411A-4C06-5248-8B24-57B82454AD3F}"/>
              </a:ext>
            </a:extLst>
          </p:cNvPr>
          <p:cNvSpPr txBox="1"/>
          <p:nvPr/>
        </p:nvSpPr>
        <p:spPr>
          <a:xfrm>
            <a:off x="2707412" y="2605155"/>
            <a:ext cx="12988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Provider 1 ID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DE19620-57F2-094B-B822-3962AAC71A55}"/>
              </a:ext>
            </a:extLst>
          </p:cNvPr>
          <p:cNvSpPr/>
          <p:nvPr/>
        </p:nvSpPr>
        <p:spPr>
          <a:xfrm>
            <a:off x="2707412" y="2818535"/>
            <a:ext cx="1298890" cy="12077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EDE6DFE-9E14-8E45-8E2C-778E93D987F1}"/>
              </a:ext>
            </a:extLst>
          </p:cNvPr>
          <p:cNvSpPr txBox="1"/>
          <p:nvPr/>
        </p:nvSpPr>
        <p:spPr>
          <a:xfrm>
            <a:off x="2707412" y="2985407"/>
            <a:ext cx="12988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County Case ID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DEFF77A-16D4-EA40-9421-3DA9B7434F78}"/>
              </a:ext>
            </a:extLst>
          </p:cNvPr>
          <p:cNvSpPr/>
          <p:nvPr/>
        </p:nvSpPr>
        <p:spPr>
          <a:xfrm>
            <a:off x="2707412" y="3198787"/>
            <a:ext cx="1298890" cy="12077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14FACDF-EB7F-F940-B808-E21A9AE07680}"/>
              </a:ext>
            </a:extLst>
          </p:cNvPr>
          <p:cNvSpPr txBox="1"/>
          <p:nvPr/>
        </p:nvSpPr>
        <p:spPr>
          <a:xfrm>
            <a:off x="4117275" y="893421"/>
            <a:ext cx="148408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C00000"/>
                </a:solidFill>
              </a:rPr>
              <a:t>Quick searches: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C00000"/>
                </a:solidFill>
              </a:rPr>
              <a:t>High risk groups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C00000"/>
                </a:solidFill>
              </a:rPr>
              <a:t>High service utilizers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C00000"/>
                </a:solidFill>
              </a:rPr>
              <a:t>Recent hospitalizations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C00000"/>
                </a:solidFill>
              </a:rPr>
              <a:t>Recent jail</a:t>
            </a:r>
          </a:p>
          <a:p>
            <a:endParaRPr lang="en-US" sz="1000" dirty="0">
              <a:solidFill>
                <a:srgbClr val="C00000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3D53DB2-8DC3-714A-AA9C-47DFB5F89B4A}"/>
              </a:ext>
            </a:extLst>
          </p:cNvPr>
          <p:cNvSpPr txBox="1"/>
          <p:nvPr/>
        </p:nvSpPr>
        <p:spPr>
          <a:xfrm>
            <a:off x="3031504" y="1833926"/>
            <a:ext cx="9747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C00000"/>
                </a:solidFill>
              </a:rPr>
              <a:t>Last 4 digits</a:t>
            </a:r>
          </a:p>
          <a:p>
            <a:endParaRPr lang="en-US" sz="1000" dirty="0">
              <a:solidFill>
                <a:srgbClr val="C00000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11FAB5C-C8EF-6148-9F75-41802F95281B}"/>
              </a:ext>
            </a:extLst>
          </p:cNvPr>
          <p:cNvSpPr txBox="1"/>
          <p:nvPr/>
        </p:nvSpPr>
        <p:spPr>
          <a:xfrm>
            <a:off x="4117276" y="2046744"/>
            <a:ext cx="16006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B050"/>
                </a:solidFill>
              </a:rPr>
              <a:t>What is difference between client search and program search?</a:t>
            </a:r>
          </a:p>
          <a:p>
            <a:endParaRPr lang="en-US" sz="1000" dirty="0">
              <a:solidFill>
                <a:srgbClr val="00B050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161F7B4-A03D-7947-BDA3-479048AD6F08}"/>
              </a:ext>
            </a:extLst>
          </p:cNvPr>
          <p:cNvSpPr txBox="1"/>
          <p:nvPr/>
        </p:nvSpPr>
        <p:spPr>
          <a:xfrm>
            <a:off x="5986372" y="615184"/>
            <a:ext cx="15474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Group notifications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8424326-532F-9C45-A226-FB721250DDE7}"/>
              </a:ext>
            </a:extLst>
          </p:cNvPr>
          <p:cNvSpPr/>
          <p:nvPr/>
        </p:nvSpPr>
        <p:spPr>
          <a:xfrm>
            <a:off x="5986374" y="893421"/>
            <a:ext cx="1547497" cy="20768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1323F05-0884-094F-B77F-A0640A46FF6C}"/>
              </a:ext>
            </a:extLst>
          </p:cNvPr>
          <p:cNvSpPr txBox="1"/>
          <p:nvPr/>
        </p:nvSpPr>
        <p:spPr>
          <a:xfrm>
            <a:off x="7533870" y="893421"/>
            <a:ext cx="160060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C00000"/>
                </a:solidFill>
              </a:rPr>
              <a:t>Follow groups based on predefined criteria </a:t>
            </a:r>
          </a:p>
          <a:p>
            <a:endParaRPr lang="en-US" sz="1000" dirty="0">
              <a:solidFill>
                <a:srgbClr val="C00000"/>
              </a:solidFill>
            </a:endParaRPr>
          </a:p>
          <a:p>
            <a:r>
              <a:rPr lang="en-US" sz="1000" dirty="0">
                <a:solidFill>
                  <a:srgbClr val="C00000"/>
                </a:solidFill>
              </a:rPr>
              <a:t>Flag clients based on predetermined options (e.g. ”in crisis”, “housing opportunity”</a:t>
            </a:r>
          </a:p>
          <a:p>
            <a:endParaRPr lang="en-US" sz="1000" dirty="0">
              <a:solidFill>
                <a:srgbClr val="C00000"/>
              </a:solidFill>
            </a:endParaRP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8E400053-E4F0-6A4A-A9F7-A2CD5EE32049}"/>
              </a:ext>
            </a:extLst>
          </p:cNvPr>
          <p:cNvCxnSpPr>
            <a:cxnSpLocks/>
          </p:cNvCxnSpPr>
          <p:nvPr/>
        </p:nvCxnSpPr>
        <p:spPr>
          <a:xfrm>
            <a:off x="4117276" y="1994106"/>
            <a:ext cx="18690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E9BEA27C-D391-2F4C-891C-4FBA25DBD648}"/>
              </a:ext>
            </a:extLst>
          </p:cNvPr>
          <p:cNvSpPr txBox="1"/>
          <p:nvPr/>
        </p:nvSpPr>
        <p:spPr>
          <a:xfrm>
            <a:off x="2567040" y="4163523"/>
            <a:ext cx="15502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Results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B94CE578-610F-0346-95D2-C4D69083C0BE}"/>
              </a:ext>
            </a:extLst>
          </p:cNvPr>
          <p:cNvSpPr/>
          <p:nvPr/>
        </p:nvSpPr>
        <p:spPr>
          <a:xfrm>
            <a:off x="2569779" y="4441761"/>
            <a:ext cx="1547497" cy="15060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205FEE5-8E39-2A49-A737-64BBDDEDB038}"/>
              </a:ext>
            </a:extLst>
          </p:cNvPr>
          <p:cNvSpPr txBox="1"/>
          <p:nvPr/>
        </p:nvSpPr>
        <p:spPr>
          <a:xfrm>
            <a:off x="1" y="10446593"/>
            <a:ext cx="192840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B050"/>
                </a:solidFill>
              </a:rPr>
              <a:t>How/where? Email? Search list?</a:t>
            </a:r>
          </a:p>
          <a:p>
            <a:r>
              <a:rPr lang="en-US" sz="1000" dirty="0">
                <a:solidFill>
                  <a:srgbClr val="00B050"/>
                </a:solidFill>
              </a:rPr>
              <a:t>Notifications list on home page?</a:t>
            </a:r>
          </a:p>
          <a:p>
            <a:endParaRPr lang="en-US" sz="1000" dirty="0">
              <a:solidFill>
                <a:srgbClr val="00B050"/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4821FF6-AB51-4B48-8ADD-367CF8815585}"/>
              </a:ext>
            </a:extLst>
          </p:cNvPr>
          <p:cNvSpPr txBox="1"/>
          <p:nvPr/>
        </p:nvSpPr>
        <p:spPr>
          <a:xfrm>
            <a:off x="590005" y="4785372"/>
            <a:ext cx="19478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C00000"/>
                </a:solidFill>
              </a:rPr>
              <a:t>Show: name, SSN, Provider 1 ID, Managed care plan &amp; plan phone #, active service enrollment authorized: S01, 3BA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C00000"/>
                </a:solidFill>
              </a:rPr>
              <a:t>Ability to flag clients to merge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C00000"/>
                </a:solidFill>
              </a:rPr>
              <a:t>If system admin, ability to merge.</a:t>
            </a:r>
          </a:p>
          <a:p>
            <a:endParaRPr lang="en-US" sz="1000" dirty="0">
              <a:solidFill>
                <a:srgbClr val="C00000"/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F2362850-4880-6F4F-9994-CE6F2CB99015}"/>
              </a:ext>
            </a:extLst>
          </p:cNvPr>
          <p:cNvSpPr txBox="1"/>
          <p:nvPr/>
        </p:nvSpPr>
        <p:spPr>
          <a:xfrm>
            <a:off x="2567039" y="7202798"/>
            <a:ext cx="15502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Client details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3498F1FD-6EBD-AC45-BB40-E72652D06B50}"/>
              </a:ext>
            </a:extLst>
          </p:cNvPr>
          <p:cNvSpPr/>
          <p:nvPr/>
        </p:nvSpPr>
        <p:spPr>
          <a:xfrm>
            <a:off x="2569779" y="7481036"/>
            <a:ext cx="1547497" cy="20919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712D99AC-2219-A44E-9910-060D31FD5A5E}"/>
              </a:ext>
            </a:extLst>
          </p:cNvPr>
          <p:cNvSpPr txBox="1"/>
          <p:nvPr/>
        </p:nvSpPr>
        <p:spPr>
          <a:xfrm>
            <a:off x="4117276" y="7507710"/>
            <a:ext cx="1704791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C00000"/>
                </a:solidFill>
              </a:rPr>
              <a:t>Users want tab through navigation.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C00000"/>
                </a:solidFill>
              </a:rPr>
              <a:t>Show last updated date for all data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C00000"/>
                </a:solidFill>
              </a:rPr>
              <a:t>Codes should be expanded to human readable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dirty="0">
              <a:solidFill>
                <a:srgbClr val="C00000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dirty="0">
              <a:solidFill>
                <a:srgbClr val="C00000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C00000"/>
                </a:solidFill>
              </a:rPr>
              <a:t>Sorting options ascending/descending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C00000"/>
                </a:solidFill>
              </a:rPr>
              <a:t>Ability to flag for data quality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C00000"/>
                </a:solidFill>
              </a:rPr>
              <a:t>Ability for admin to change data quality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C00000"/>
                </a:solidFill>
              </a:rPr>
              <a:t>Highlight critical info with an icon</a:t>
            </a:r>
          </a:p>
          <a:p>
            <a:endParaRPr lang="en-US" sz="1000" dirty="0">
              <a:solidFill>
                <a:srgbClr val="C00000"/>
              </a:solidFill>
            </a:endParaRPr>
          </a:p>
          <a:p>
            <a:endParaRPr lang="en-US" sz="1000" dirty="0">
              <a:solidFill>
                <a:srgbClr val="C00000"/>
              </a:solidFill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AC7638A7-F518-BD4C-84F3-841289E18223}"/>
              </a:ext>
            </a:extLst>
          </p:cNvPr>
          <p:cNvSpPr txBox="1"/>
          <p:nvPr/>
        </p:nvSpPr>
        <p:spPr>
          <a:xfrm>
            <a:off x="5986372" y="4370977"/>
            <a:ext cx="15474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Demographics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42EAD417-9B82-234E-AB56-F784F10239DF}"/>
              </a:ext>
            </a:extLst>
          </p:cNvPr>
          <p:cNvSpPr/>
          <p:nvPr/>
        </p:nvSpPr>
        <p:spPr>
          <a:xfrm>
            <a:off x="5986375" y="4633219"/>
            <a:ext cx="1547497" cy="7315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8CCBD65-2B6F-F449-BAF4-DA82E2AB55AE}"/>
              </a:ext>
            </a:extLst>
          </p:cNvPr>
          <p:cNvSpPr txBox="1"/>
          <p:nvPr/>
        </p:nvSpPr>
        <p:spPr>
          <a:xfrm>
            <a:off x="7533870" y="4575345"/>
            <a:ext cx="16006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C00000"/>
                </a:solidFill>
              </a:rPr>
              <a:t>LOCUS/CALOCUS score so doesn’t need to rely on providers word</a:t>
            </a:r>
          </a:p>
          <a:p>
            <a:endParaRPr lang="en-US" sz="1000" dirty="0">
              <a:solidFill>
                <a:srgbClr val="C00000"/>
              </a:solidFill>
            </a:endParaRPr>
          </a:p>
          <a:p>
            <a:endParaRPr lang="en-US" sz="1000" dirty="0">
              <a:solidFill>
                <a:srgbClr val="C00000"/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3DF171FA-68E3-CF49-88EA-C046820C9494}"/>
              </a:ext>
            </a:extLst>
          </p:cNvPr>
          <p:cNvSpPr txBox="1"/>
          <p:nvPr/>
        </p:nvSpPr>
        <p:spPr>
          <a:xfrm>
            <a:off x="5986373" y="5402864"/>
            <a:ext cx="1547496" cy="2606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Housing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B2702E42-3306-2746-8FCE-D0698EF95FC1}"/>
              </a:ext>
            </a:extLst>
          </p:cNvPr>
          <p:cNvSpPr/>
          <p:nvPr/>
        </p:nvSpPr>
        <p:spPr>
          <a:xfrm>
            <a:off x="5986375" y="5670401"/>
            <a:ext cx="1547497" cy="7315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3493858B-8065-EA4B-8D25-E09DE056F44B}"/>
              </a:ext>
            </a:extLst>
          </p:cNvPr>
          <p:cNvSpPr txBox="1"/>
          <p:nvPr/>
        </p:nvSpPr>
        <p:spPr>
          <a:xfrm>
            <a:off x="5986373" y="6443441"/>
            <a:ext cx="1547496" cy="2606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Health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A7DD3623-F9ED-4749-B46F-8B3563E46D34}"/>
              </a:ext>
            </a:extLst>
          </p:cNvPr>
          <p:cNvSpPr/>
          <p:nvPr/>
        </p:nvSpPr>
        <p:spPr>
          <a:xfrm>
            <a:off x="5986375" y="6710978"/>
            <a:ext cx="1547497" cy="7315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015216C2-8E0B-1147-8B1C-3578407733C0}"/>
              </a:ext>
            </a:extLst>
          </p:cNvPr>
          <p:cNvSpPr txBox="1"/>
          <p:nvPr/>
        </p:nvSpPr>
        <p:spPr>
          <a:xfrm>
            <a:off x="5986373" y="7487317"/>
            <a:ext cx="1547496" cy="2606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Behavioral Health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C2B4E080-417D-9A41-B5A2-25A7633CED9E}"/>
              </a:ext>
            </a:extLst>
          </p:cNvPr>
          <p:cNvSpPr/>
          <p:nvPr/>
        </p:nvSpPr>
        <p:spPr>
          <a:xfrm>
            <a:off x="5986375" y="7747989"/>
            <a:ext cx="1547497" cy="7315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B1D35D58-05FC-444E-B850-BDDC08C92145}"/>
              </a:ext>
            </a:extLst>
          </p:cNvPr>
          <p:cNvSpPr txBox="1"/>
          <p:nvPr/>
        </p:nvSpPr>
        <p:spPr>
          <a:xfrm>
            <a:off x="5986372" y="8529038"/>
            <a:ext cx="1547496" cy="2606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Education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94CD3650-8CAB-F142-9C2F-3DCA89640DF2}"/>
              </a:ext>
            </a:extLst>
          </p:cNvPr>
          <p:cNvSpPr/>
          <p:nvPr/>
        </p:nvSpPr>
        <p:spPr>
          <a:xfrm>
            <a:off x="5986374" y="8796575"/>
            <a:ext cx="1547497" cy="7315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16748A3B-0C6B-3643-8160-94D3E876F78A}"/>
              </a:ext>
            </a:extLst>
          </p:cNvPr>
          <p:cNvSpPr txBox="1"/>
          <p:nvPr/>
        </p:nvSpPr>
        <p:spPr>
          <a:xfrm>
            <a:off x="5986371" y="9561339"/>
            <a:ext cx="1547496" cy="2606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Criminal Justice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DAD01D91-5977-0144-85CD-9B6AF5FC0B86}"/>
              </a:ext>
            </a:extLst>
          </p:cNvPr>
          <p:cNvSpPr/>
          <p:nvPr/>
        </p:nvSpPr>
        <p:spPr>
          <a:xfrm>
            <a:off x="5986373" y="9822011"/>
            <a:ext cx="1547497" cy="7315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1119EB51-BBB5-A043-8D8B-E12B26BB4E82}"/>
              </a:ext>
            </a:extLst>
          </p:cNvPr>
          <p:cNvSpPr txBox="1"/>
          <p:nvPr/>
        </p:nvSpPr>
        <p:spPr>
          <a:xfrm>
            <a:off x="5986370" y="10586775"/>
            <a:ext cx="1547496" cy="2606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Social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76B043CC-7FE7-E647-8274-213103D3FFD8}"/>
              </a:ext>
            </a:extLst>
          </p:cNvPr>
          <p:cNvSpPr/>
          <p:nvPr/>
        </p:nvSpPr>
        <p:spPr>
          <a:xfrm>
            <a:off x="5986372" y="10847447"/>
            <a:ext cx="1547497" cy="7315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F79E6270-2454-B143-8C42-B89D9E2C485B}"/>
              </a:ext>
            </a:extLst>
          </p:cNvPr>
          <p:cNvSpPr txBox="1"/>
          <p:nvPr/>
        </p:nvSpPr>
        <p:spPr>
          <a:xfrm>
            <a:off x="5986368" y="11625725"/>
            <a:ext cx="1547496" cy="2606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Employment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585CEC2B-A6CF-E441-975B-F8ED2D647AF6}"/>
              </a:ext>
            </a:extLst>
          </p:cNvPr>
          <p:cNvSpPr/>
          <p:nvPr/>
        </p:nvSpPr>
        <p:spPr>
          <a:xfrm>
            <a:off x="5986370" y="11886397"/>
            <a:ext cx="1547497" cy="7315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2334F745-CF2C-F441-AFDA-F98E027B14E7}"/>
              </a:ext>
            </a:extLst>
          </p:cNvPr>
          <p:cNvSpPr txBox="1"/>
          <p:nvPr/>
        </p:nvSpPr>
        <p:spPr>
          <a:xfrm>
            <a:off x="5986366" y="12664675"/>
            <a:ext cx="1547496" cy="2606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Care Coordination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4E69B901-F297-154A-9C67-CB0D03EFE2F2}"/>
              </a:ext>
            </a:extLst>
          </p:cNvPr>
          <p:cNvSpPr/>
          <p:nvPr/>
        </p:nvSpPr>
        <p:spPr>
          <a:xfrm>
            <a:off x="5986368" y="12925347"/>
            <a:ext cx="1547497" cy="7315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E1EA4FEC-B7C5-464D-A4E9-7DD43B022A6E}"/>
              </a:ext>
            </a:extLst>
          </p:cNvPr>
          <p:cNvSpPr txBox="1"/>
          <p:nvPr/>
        </p:nvSpPr>
        <p:spPr>
          <a:xfrm>
            <a:off x="7533870" y="6708502"/>
            <a:ext cx="160060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C00000"/>
                </a:solidFill>
              </a:rPr>
              <a:t>Hospitalization history at-a-glance view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C00000"/>
                </a:solidFill>
              </a:rPr>
              <a:t>Insurance info- not details, just ‘do they have it’</a:t>
            </a:r>
          </a:p>
          <a:p>
            <a:endParaRPr lang="en-US" sz="1000" dirty="0">
              <a:solidFill>
                <a:srgbClr val="C00000"/>
              </a:solidFill>
            </a:endParaRPr>
          </a:p>
          <a:p>
            <a:endParaRPr lang="en-US" sz="1000" dirty="0">
              <a:solidFill>
                <a:srgbClr val="C00000"/>
              </a:solidFill>
            </a:endParaRPr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78A41F0C-55DA-1B4A-B61E-55EF3A1246C8}"/>
              </a:ext>
            </a:extLst>
          </p:cNvPr>
          <p:cNvCxnSpPr>
            <a:cxnSpLocks/>
          </p:cNvCxnSpPr>
          <p:nvPr/>
        </p:nvCxnSpPr>
        <p:spPr>
          <a:xfrm flipH="1">
            <a:off x="2816352" y="3648826"/>
            <a:ext cx="7871" cy="792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656D0CA4-BFCF-834D-96D5-34848B5CA523}"/>
              </a:ext>
            </a:extLst>
          </p:cNvPr>
          <p:cNvCxnSpPr>
            <a:cxnSpLocks/>
          </p:cNvCxnSpPr>
          <p:nvPr/>
        </p:nvCxnSpPr>
        <p:spPr>
          <a:xfrm>
            <a:off x="2801073" y="5947805"/>
            <a:ext cx="0" cy="15166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Elbow Connector 114">
            <a:extLst>
              <a:ext uri="{FF2B5EF4-FFF2-40B4-BE49-F238E27FC236}">
                <a16:creationId xmlns:a16="http://schemas.microsoft.com/office/drawing/2014/main" id="{A7396E3F-5376-5E4F-8DEF-F3442E32DB5F}"/>
              </a:ext>
            </a:extLst>
          </p:cNvPr>
          <p:cNvCxnSpPr>
            <a:cxnSpLocks/>
          </p:cNvCxnSpPr>
          <p:nvPr/>
        </p:nvCxnSpPr>
        <p:spPr>
          <a:xfrm rot="10800000" flipH="1">
            <a:off x="4117274" y="4732076"/>
            <a:ext cx="1869099" cy="4024418"/>
          </a:xfrm>
          <a:prstGeom prst="bentConnector3">
            <a:avLst>
              <a:gd name="adj1" fmla="val 8809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65FA4D43-C49F-E749-A679-7A4A572D00A4}"/>
              </a:ext>
            </a:extLst>
          </p:cNvPr>
          <p:cNvSpPr txBox="1"/>
          <p:nvPr/>
        </p:nvSpPr>
        <p:spPr>
          <a:xfrm>
            <a:off x="105139" y="7202799"/>
            <a:ext cx="15474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Notification settings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95AB9ECD-7C66-DF4D-B305-1B110B28416B}"/>
              </a:ext>
            </a:extLst>
          </p:cNvPr>
          <p:cNvSpPr/>
          <p:nvPr/>
        </p:nvSpPr>
        <p:spPr>
          <a:xfrm>
            <a:off x="105142" y="7481036"/>
            <a:ext cx="1547497" cy="20919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5332D8A2-D2AC-4C41-A477-664EAA4F6DB3}"/>
              </a:ext>
            </a:extLst>
          </p:cNvPr>
          <p:cNvSpPr txBox="1"/>
          <p:nvPr/>
        </p:nvSpPr>
        <p:spPr>
          <a:xfrm>
            <a:off x="105138" y="9573023"/>
            <a:ext cx="182327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C00000"/>
                </a:solidFill>
              </a:rPr>
              <a:t>Per client “follow”</a:t>
            </a:r>
          </a:p>
          <a:p>
            <a:r>
              <a:rPr lang="en-US" sz="1000" dirty="0">
                <a:solidFill>
                  <a:srgbClr val="C00000"/>
                </a:solidFill>
              </a:rPr>
              <a:t>Notify when an event occurs: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C00000"/>
                </a:solidFill>
              </a:rPr>
              <a:t>Hospitalizations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C00000"/>
                </a:solidFill>
              </a:rPr>
              <a:t>Jail booking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C00000"/>
                </a:solidFill>
              </a:rPr>
              <a:t>Loss of housing</a:t>
            </a:r>
          </a:p>
          <a:p>
            <a:endParaRPr lang="en-US" sz="1000" dirty="0">
              <a:solidFill>
                <a:srgbClr val="C00000"/>
              </a:solidFill>
            </a:endParaRPr>
          </a:p>
          <a:p>
            <a:endParaRPr lang="en-US" sz="1000" dirty="0">
              <a:solidFill>
                <a:srgbClr val="C00000"/>
              </a:solidFill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AF836A8D-A21F-F845-B8DE-2F6056DA3C16}"/>
              </a:ext>
            </a:extLst>
          </p:cNvPr>
          <p:cNvSpPr txBox="1"/>
          <p:nvPr/>
        </p:nvSpPr>
        <p:spPr>
          <a:xfrm>
            <a:off x="2824223" y="10128803"/>
            <a:ext cx="1293052" cy="43088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100" b="1" dirty="0"/>
              <a:t>Care coordination plans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9F6FC853-34BB-F342-B817-4F863CD75BBA}"/>
              </a:ext>
            </a:extLst>
          </p:cNvPr>
          <p:cNvSpPr/>
          <p:nvPr/>
        </p:nvSpPr>
        <p:spPr>
          <a:xfrm>
            <a:off x="2569779" y="10567223"/>
            <a:ext cx="1547497" cy="20919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888CB1D0-F9D4-7044-924D-1D5FF5CDB4FB}"/>
              </a:ext>
            </a:extLst>
          </p:cNvPr>
          <p:cNvSpPr txBox="1"/>
          <p:nvPr/>
        </p:nvSpPr>
        <p:spPr>
          <a:xfrm>
            <a:off x="4117276" y="10593897"/>
            <a:ext cx="17047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C00000"/>
                </a:solidFill>
              </a:rPr>
              <a:t>Read, modify, download and/or print</a:t>
            </a:r>
          </a:p>
          <a:p>
            <a:endParaRPr lang="en-US" sz="1000" dirty="0">
              <a:solidFill>
                <a:srgbClr val="C00000"/>
              </a:solidFill>
            </a:endParaRPr>
          </a:p>
          <a:p>
            <a:endParaRPr lang="en-US" sz="1000" dirty="0">
              <a:solidFill>
                <a:srgbClr val="C00000"/>
              </a:solidFill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4E4F7F20-C34D-3A4A-9C6F-45DA321F584E}"/>
              </a:ext>
            </a:extLst>
          </p:cNvPr>
          <p:cNvSpPr txBox="1"/>
          <p:nvPr/>
        </p:nvSpPr>
        <p:spPr>
          <a:xfrm>
            <a:off x="714319" y="4148250"/>
            <a:ext cx="18235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B050"/>
                </a:solidFill>
              </a:rPr>
              <a:t>Allow select/compare. What are we wanting to compare?</a:t>
            </a:r>
          </a:p>
          <a:p>
            <a:endParaRPr lang="en-US" sz="1000" dirty="0">
              <a:solidFill>
                <a:srgbClr val="00B050"/>
              </a:solidFill>
            </a:endParaRPr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E3399317-FEAC-0D47-9B40-DB29E68F0F2E}"/>
              </a:ext>
            </a:extLst>
          </p:cNvPr>
          <p:cNvSpPr/>
          <p:nvPr/>
        </p:nvSpPr>
        <p:spPr>
          <a:xfrm>
            <a:off x="2677564" y="4932698"/>
            <a:ext cx="66424" cy="66424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20000"/>
                  <a:lumOff val="80000"/>
                </a:schemeClr>
              </a:gs>
              <a:gs pos="83008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8" name="Freeform 127">
            <a:extLst>
              <a:ext uri="{FF2B5EF4-FFF2-40B4-BE49-F238E27FC236}">
                <a16:creationId xmlns:a16="http://schemas.microsoft.com/office/drawing/2014/main" id="{4518C4A5-AEAC-114C-A052-E70B1040363C}"/>
              </a:ext>
            </a:extLst>
          </p:cNvPr>
          <p:cNvSpPr/>
          <p:nvPr/>
        </p:nvSpPr>
        <p:spPr>
          <a:xfrm>
            <a:off x="2816352" y="4937673"/>
            <a:ext cx="1106424" cy="64008"/>
          </a:xfrm>
          <a:custGeom>
            <a:avLst/>
            <a:gdLst>
              <a:gd name="connsiteX0" fmla="*/ 0 w 1106424"/>
              <a:gd name="connsiteY0" fmla="*/ 27432 h 64008"/>
              <a:gd name="connsiteX1" fmla="*/ 45720 w 1106424"/>
              <a:gd name="connsiteY1" fmla="*/ 18288 h 64008"/>
              <a:gd name="connsiteX2" fmla="*/ 73152 w 1106424"/>
              <a:gd name="connsiteY2" fmla="*/ 0 h 64008"/>
              <a:gd name="connsiteX3" fmla="*/ 128016 w 1106424"/>
              <a:gd name="connsiteY3" fmla="*/ 18288 h 64008"/>
              <a:gd name="connsiteX4" fmla="*/ 155448 w 1106424"/>
              <a:gd name="connsiteY4" fmla="*/ 27432 h 64008"/>
              <a:gd name="connsiteX5" fmla="*/ 237744 w 1106424"/>
              <a:gd name="connsiteY5" fmla="*/ 45720 h 64008"/>
              <a:gd name="connsiteX6" fmla="*/ 283464 w 1106424"/>
              <a:gd name="connsiteY6" fmla="*/ 36576 h 64008"/>
              <a:gd name="connsiteX7" fmla="*/ 338328 w 1106424"/>
              <a:gd name="connsiteY7" fmla="*/ 18288 h 64008"/>
              <a:gd name="connsiteX8" fmla="*/ 384048 w 1106424"/>
              <a:gd name="connsiteY8" fmla="*/ 27432 h 64008"/>
              <a:gd name="connsiteX9" fmla="*/ 594360 w 1106424"/>
              <a:gd name="connsiteY9" fmla="*/ 36576 h 64008"/>
              <a:gd name="connsiteX10" fmla="*/ 630936 w 1106424"/>
              <a:gd name="connsiteY10" fmla="*/ 54864 h 64008"/>
              <a:gd name="connsiteX11" fmla="*/ 658368 w 1106424"/>
              <a:gd name="connsiteY11" fmla="*/ 64008 h 64008"/>
              <a:gd name="connsiteX12" fmla="*/ 722376 w 1106424"/>
              <a:gd name="connsiteY12" fmla="*/ 54864 h 64008"/>
              <a:gd name="connsiteX13" fmla="*/ 749808 w 1106424"/>
              <a:gd name="connsiteY13" fmla="*/ 36576 h 64008"/>
              <a:gd name="connsiteX14" fmla="*/ 813816 w 1106424"/>
              <a:gd name="connsiteY14" fmla="*/ 18288 h 64008"/>
              <a:gd name="connsiteX15" fmla="*/ 877824 w 1106424"/>
              <a:gd name="connsiteY15" fmla="*/ 27432 h 64008"/>
              <a:gd name="connsiteX16" fmla="*/ 932688 w 1106424"/>
              <a:gd name="connsiteY16" fmla="*/ 45720 h 64008"/>
              <a:gd name="connsiteX17" fmla="*/ 987552 w 1106424"/>
              <a:gd name="connsiteY17" fmla="*/ 27432 h 64008"/>
              <a:gd name="connsiteX18" fmla="*/ 1042416 w 1106424"/>
              <a:gd name="connsiteY18" fmla="*/ 45720 h 64008"/>
              <a:gd name="connsiteX19" fmla="*/ 1069848 w 1106424"/>
              <a:gd name="connsiteY19" fmla="*/ 54864 h 64008"/>
              <a:gd name="connsiteX20" fmla="*/ 1106424 w 1106424"/>
              <a:gd name="connsiteY20" fmla="*/ 54864 h 64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106424" h="64008">
                <a:moveTo>
                  <a:pt x="0" y="27432"/>
                </a:moveTo>
                <a:cubicBezTo>
                  <a:pt x="15240" y="24384"/>
                  <a:pt x="31168" y="23745"/>
                  <a:pt x="45720" y="18288"/>
                </a:cubicBezTo>
                <a:cubicBezTo>
                  <a:pt x="56010" y="14429"/>
                  <a:pt x="62162" y="0"/>
                  <a:pt x="73152" y="0"/>
                </a:cubicBezTo>
                <a:cubicBezTo>
                  <a:pt x="92429" y="0"/>
                  <a:pt x="109728" y="12192"/>
                  <a:pt x="128016" y="18288"/>
                </a:cubicBezTo>
                <a:cubicBezTo>
                  <a:pt x="137160" y="21336"/>
                  <a:pt x="145997" y="25542"/>
                  <a:pt x="155448" y="27432"/>
                </a:cubicBezTo>
                <a:cubicBezTo>
                  <a:pt x="213491" y="39041"/>
                  <a:pt x="186090" y="32807"/>
                  <a:pt x="237744" y="45720"/>
                </a:cubicBezTo>
                <a:cubicBezTo>
                  <a:pt x="252984" y="42672"/>
                  <a:pt x="268470" y="40665"/>
                  <a:pt x="283464" y="36576"/>
                </a:cubicBezTo>
                <a:cubicBezTo>
                  <a:pt x="302062" y="31504"/>
                  <a:pt x="338328" y="18288"/>
                  <a:pt x="338328" y="18288"/>
                </a:cubicBezTo>
                <a:cubicBezTo>
                  <a:pt x="353568" y="21336"/>
                  <a:pt x="368546" y="26325"/>
                  <a:pt x="384048" y="27432"/>
                </a:cubicBezTo>
                <a:cubicBezTo>
                  <a:pt x="454040" y="32431"/>
                  <a:pt x="524619" y="28827"/>
                  <a:pt x="594360" y="36576"/>
                </a:cubicBezTo>
                <a:cubicBezTo>
                  <a:pt x="607908" y="38081"/>
                  <a:pt x="618407" y="49494"/>
                  <a:pt x="630936" y="54864"/>
                </a:cubicBezTo>
                <a:cubicBezTo>
                  <a:pt x="639795" y="58661"/>
                  <a:pt x="649224" y="60960"/>
                  <a:pt x="658368" y="64008"/>
                </a:cubicBezTo>
                <a:cubicBezTo>
                  <a:pt x="679704" y="60960"/>
                  <a:pt x="701732" y="61057"/>
                  <a:pt x="722376" y="54864"/>
                </a:cubicBezTo>
                <a:cubicBezTo>
                  <a:pt x="732902" y="51706"/>
                  <a:pt x="739978" y="41491"/>
                  <a:pt x="749808" y="36576"/>
                </a:cubicBezTo>
                <a:cubicBezTo>
                  <a:pt x="762926" y="30017"/>
                  <a:pt x="802097" y="21218"/>
                  <a:pt x="813816" y="18288"/>
                </a:cubicBezTo>
                <a:cubicBezTo>
                  <a:pt x="835152" y="21336"/>
                  <a:pt x="856823" y="22586"/>
                  <a:pt x="877824" y="27432"/>
                </a:cubicBezTo>
                <a:cubicBezTo>
                  <a:pt x="896608" y="31767"/>
                  <a:pt x="932688" y="45720"/>
                  <a:pt x="932688" y="45720"/>
                </a:cubicBezTo>
                <a:cubicBezTo>
                  <a:pt x="950976" y="39624"/>
                  <a:pt x="969264" y="21336"/>
                  <a:pt x="987552" y="27432"/>
                </a:cubicBezTo>
                <a:lnTo>
                  <a:pt x="1042416" y="45720"/>
                </a:lnTo>
                <a:cubicBezTo>
                  <a:pt x="1051560" y="48768"/>
                  <a:pt x="1060209" y="54864"/>
                  <a:pt x="1069848" y="54864"/>
                </a:cubicBezTo>
                <a:lnTo>
                  <a:pt x="1106424" y="54864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EFF1CD45-C4A7-4B42-83C6-6B0842427D7F}"/>
              </a:ext>
            </a:extLst>
          </p:cNvPr>
          <p:cNvSpPr/>
          <p:nvPr/>
        </p:nvSpPr>
        <p:spPr>
          <a:xfrm>
            <a:off x="2677564" y="5091003"/>
            <a:ext cx="66424" cy="66424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20000"/>
                  <a:lumOff val="80000"/>
                </a:schemeClr>
              </a:gs>
              <a:gs pos="83008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0" name="Freeform 129">
            <a:extLst>
              <a:ext uri="{FF2B5EF4-FFF2-40B4-BE49-F238E27FC236}">
                <a16:creationId xmlns:a16="http://schemas.microsoft.com/office/drawing/2014/main" id="{56136AC9-713C-2041-A645-78423D27AEA8}"/>
              </a:ext>
            </a:extLst>
          </p:cNvPr>
          <p:cNvSpPr/>
          <p:nvPr/>
        </p:nvSpPr>
        <p:spPr>
          <a:xfrm>
            <a:off x="2816352" y="5095978"/>
            <a:ext cx="1106424" cy="64008"/>
          </a:xfrm>
          <a:custGeom>
            <a:avLst/>
            <a:gdLst>
              <a:gd name="connsiteX0" fmla="*/ 0 w 1106424"/>
              <a:gd name="connsiteY0" fmla="*/ 27432 h 64008"/>
              <a:gd name="connsiteX1" fmla="*/ 45720 w 1106424"/>
              <a:gd name="connsiteY1" fmla="*/ 18288 h 64008"/>
              <a:gd name="connsiteX2" fmla="*/ 73152 w 1106424"/>
              <a:gd name="connsiteY2" fmla="*/ 0 h 64008"/>
              <a:gd name="connsiteX3" fmla="*/ 128016 w 1106424"/>
              <a:gd name="connsiteY3" fmla="*/ 18288 h 64008"/>
              <a:gd name="connsiteX4" fmla="*/ 155448 w 1106424"/>
              <a:gd name="connsiteY4" fmla="*/ 27432 h 64008"/>
              <a:gd name="connsiteX5" fmla="*/ 237744 w 1106424"/>
              <a:gd name="connsiteY5" fmla="*/ 45720 h 64008"/>
              <a:gd name="connsiteX6" fmla="*/ 283464 w 1106424"/>
              <a:gd name="connsiteY6" fmla="*/ 36576 h 64008"/>
              <a:gd name="connsiteX7" fmla="*/ 338328 w 1106424"/>
              <a:gd name="connsiteY7" fmla="*/ 18288 h 64008"/>
              <a:gd name="connsiteX8" fmla="*/ 384048 w 1106424"/>
              <a:gd name="connsiteY8" fmla="*/ 27432 h 64008"/>
              <a:gd name="connsiteX9" fmla="*/ 594360 w 1106424"/>
              <a:gd name="connsiteY9" fmla="*/ 36576 h 64008"/>
              <a:gd name="connsiteX10" fmla="*/ 630936 w 1106424"/>
              <a:gd name="connsiteY10" fmla="*/ 54864 h 64008"/>
              <a:gd name="connsiteX11" fmla="*/ 658368 w 1106424"/>
              <a:gd name="connsiteY11" fmla="*/ 64008 h 64008"/>
              <a:gd name="connsiteX12" fmla="*/ 722376 w 1106424"/>
              <a:gd name="connsiteY12" fmla="*/ 54864 h 64008"/>
              <a:gd name="connsiteX13" fmla="*/ 749808 w 1106424"/>
              <a:gd name="connsiteY13" fmla="*/ 36576 h 64008"/>
              <a:gd name="connsiteX14" fmla="*/ 813816 w 1106424"/>
              <a:gd name="connsiteY14" fmla="*/ 18288 h 64008"/>
              <a:gd name="connsiteX15" fmla="*/ 877824 w 1106424"/>
              <a:gd name="connsiteY15" fmla="*/ 27432 h 64008"/>
              <a:gd name="connsiteX16" fmla="*/ 932688 w 1106424"/>
              <a:gd name="connsiteY16" fmla="*/ 45720 h 64008"/>
              <a:gd name="connsiteX17" fmla="*/ 987552 w 1106424"/>
              <a:gd name="connsiteY17" fmla="*/ 27432 h 64008"/>
              <a:gd name="connsiteX18" fmla="*/ 1042416 w 1106424"/>
              <a:gd name="connsiteY18" fmla="*/ 45720 h 64008"/>
              <a:gd name="connsiteX19" fmla="*/ 1069848 w 1106424"/>
              <a:gd name="connsiteY19" fmla="*/ 54864 h 64008"/>
              <a:gd name="connsiteX20" fmla="*/ 1106424 w 1106424"/>
              <a:gd name="connsiteY20" fmla="*/ 54864 h 64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106424" h="64008">
                <a:moveTo>
                  <a:pt x="0" y="27432"/>
                </a:moveTo>
                <a:cubicBezTo>
                  <a:pt x="15240" y="24384"/>
                  <a:pt x="31168" y="23745"/>
                  <a:pt x="45720" y="18288"/>
                </a:cubicBezTo>
                <a:cubicBezTo>
                  <a:pt x="56010" y="14429"/>
                  <a:pt x="62162" y="0"/>
                  <a:pt x="73152" y="0"/>
                </a:cubicBezTo>
                <a:cubicBezTo>
                  <a:pt x="92429" y="0"/>
                  <a:pt x="109728" y="12192"/>
                  <a:pt x="128016" y="18288"/>
                </a:cubicBezTo>
                <a:cubicBezTo>
                  <a:pt x="137160" y="21336"/>
                  <a:pt x="145997" y="25542"/>
                  <a:pt x="155448" y="27432"/>
                </a:cubicBezTo>
                <a:cubicBezTo>
                  <a:pt x="213491" y="39041"/>
                  <a:pt x="186090" y="32807"/>
                  <a:pt x="237744" y="45720"/>
                </a:cubicBezTo>
                <a:cubicBezTo>
                  <a:pt x="252984" y="42672"/>
                  <a:pt x="268470" y="40665"/>
                  <a:pt x="283464" y="36576"/>
                </a:cubicBezTo>
                <a:cubicBezTo>
                  <a:pt x="302062" y="31504"/>
                  <a:pt x="338328" y="18288"/>
                  <a:pt x="338328" y="18288"/>
                </a:cubicBezTo>
                <a:cubicBezTo>
                  <a:pt x="353568" y="21336"/>
                  <a:pt x="368546" y="26325"/>
                  <a:pt x="384048" y="27432"/>
                </a:cubicBezTo>
                <a:cubicBezTo>
                  <a:pt x="454040" y="32431"/>
                  <a:pt x="524619" y="28827"/>
                  <a:pt x="594360" y="36576"/>
                </a:cubicBezTo>
                <a:cubicBezTo>
                  <a:pt x="607908" y="38081"/>
                  <a:pt x="618407" y="49494"/>
                  <a:pt x="630936" y="54864"/>
                </a:cubicBezTo>
                <a:cubicBezTo>
                  <a:pt x="639795" y="58661"/>
                  <a:pt x="649224" y="60960"/>
                  <a:pt x="658368" y="64008"/>
                </a:cubicBezTo>
                <a:cubicBezTo>
                  <a:pt x="679704" y="60960"/>
                  <a:pt x="701732" y="61057"/>
                  <a:pt x="722376" y="54864"/>
                </a:cubicBezTo>
                <a:cubicBezTo>
                  <a:pt x="732902" y="51706"/>
                  <a:pt x="739978" y="41491"/>
                  <a:pt x="749808" y="36576"/>
                </a:cubicBezTo>
                <a:cubicBezTo>
                  <a:pt x="762926" y="30017"/>
                  <a:pt x="802097" y="21218"/>
                  <a:pt x="813816" y="18288"/>
                </a:cubicBezTo>
                <a:cubicBezTo>
                  <a:pt x="835152" y="21336"/>
                  <a:pt x="856823" y="22586"/>
                  <a:pt x="877824" y="27432"/>
                </a:cubicBezTo>
                <a:cubicBezTo>
                  <a:pt x="896608" y="31767"/>
                  <a:pt x="932688" y="45720"/>
                  <a:pt x="932688" y="45720"/>
                </a:cubicBezTo>
                <a:cubicBezTo>
                  <a:pt x="950976" y="39624"/>
                  <a:pt x="969264" y="21336"/>
                  <a:pt x="987552" y="27432"/>
                </a:cubicBezTo>
                <a:lnTo>
                  <a:pt x="1042416" y="45720"/>
                </a:lnTo>
                <a:cubicBezTo>
                  <a:pt x="1051560" y="48768"/>
                  <a:pt x="1060209" y="54864"/>
                  <a:pt x="1069848" y="54864"/>
                </a:cubicBezTo>
                <a:lnTo>
                  <a:pt x="1106424" y="54864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2D6E65BA-2AB2-854A-8FFE-E0231CE0BC80}"/>
              </a:ext>
            </a:extLst>
          </p:cNvPr>
          <p:cNvSpPr/>
          <p:nvPr/>
        </p:nvSpPr>
        <p:spPr>
          <a:xfrm>
            <a:off x="2677564" y="5249308"/>
            <a:ext cx="66424" cy="66424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20000"/>
                  <a:lumOff val="80000"/>
                </a:schemeClr>
              </a:gs>
              <a:gs pos="83008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2" name="Freeform 131">
            <a:extLst>
              <a:ext uri="{FF2B5EF4-FFF2-40B4-BE49-F238E27FC236}">
                <a16:creationId xmlns:a16="http://schemas.microsoft.com/office/drawing/2014/main" id="{1AAAB3C5-F2E8-E745-8E06-C059C520CE2F}"/>
              </a:ext>
            </a:extLst>
          </p:cNvPr>
          <p:cNvSpPr/>
          <p:nvPr/>
        </p:nvSpPr>
        <p:spPr>
          <a:xfrm>
            <a:off x="2816352" y="5254283"/>
            <a:ext cx="1106424" cy="64008"/>
          </a:xfrm>
          <a:custGeom>
            <a:avLst/>
            <a:gdLst>
              <a:gd name="connsiteX0" fmla="*/ 0 w 1106424"/>
              <a:gd name="connsiteY0" fmla="*/ 27432 h 64008"/>
              <a:gd name="connsiteX1" fmla="*/ 45720 w 1106424"/>
              <a:gd name="connsiteY1" fmla="*/ 18288 h 64008"/>
              <a:gd name="connsiteX2" fmla="*/ 73152 w 1106424"/>
              <a:gd name="connsiteY2" fmla="*/ 0 h 64008"/>
              <a:gd name="connsiteX3" fmla="*/ 128016 w 1106424"/>
              <a:gd name="connsiteY3" fmla="*/ 18288 h 64008"/>
              <a:gd name="connsiteX4" fmla="*/ 155448 w 1106424"/>
              <a:gd name="connsiteY4" fmla="*/ 27432 h 64008"/>
              <a:gd name="connsiteX5" fmla="*/ 237744 w 1106424"/>
              <a:gd name="connsiteY5" fmla="*/ 45720 h 64008"/>
              <a:gd name="connsiteX6" fmla="*/ 283464 w 1106424"/>
              <a:gd name="connsiteY6" fmla="*/ 36576 h 64008"/>
              <a:gd name="connsiteX7" fmla="*/ 338328 w 1106424"/>
              <a:gd name="connsiteY7" fmla="*/ 18288 h 64008"/>
              <a:gd name="connsiteX8" fmla="*/ 384048 w 1106424"/>
              <a:gd name="connsiteY8" fmla="*/ 27432 h 64008"/>
              <a:gd name="connsiteX9" fmla="*/ 594360 w 1106424"/>
              <a:gd name="connsiteY9" fmla="*/ 36576 h 64008"/>
              <a:gd name="connsiteX10" fmla="*/ 630936 w 1106424"/>
              <a:gd name="connsiteY10" fmla="*/ 54864 h 64008"/>
              <a:gd name="connsiteX11" fmla="*/ 658368 w 1106424"/>
              <a:gd name="connsiteY11" fmla="*/ 64008 h 64008"/>
              <a:gd name="connsiteX12" fmla="*/ 722376 w 1106424"/>
              <a:gd name="connsiteY12" fmla="*/ 54864 h 64008"/>
              <a:gd name="connsiteX13" fmla="*/ 749808 w 1106424"/>
              <a:gd name="connsiteY13" fmla="*/ 36576 h 64008"/>
              <a:gd name="connsiteX14" fmla="*/ 813816 w 1106424"/>
              <a:gd name="connsiteY14" fmla="*/ 18288 h 64008"/>
              <a:gd name="connsiteX15" fmla="*/ 877824 w 1106424"/>
              <a:gd name="connsiteY15" fmla="*/ 27432 h 64008"/>
              <a:gd name="connsiteX16" fmla="*/ 932688 w 1106424"/>
              <a:gd name="connsiteY16" fmla="*/ 45720 h 64008"/>
              <a:gd name="connsiteX17" fmla="*/ 987552 w 1106424"/>
              <a:gd name="connsiteY17" fmla="*/ 27432 h 64008"/>
              <a:gd name="connsiteX18" fmla="*/ 1042416 w 1106424"/>
              <a:gd name="connsiteY18" fmla="*/ 45720 h 64008"/>
              <a:gd name="connsiteX19" fmla="*/ 1069848 w 1106424"/>
              <a:gd name="connsiteY19" fmla="*/ 54864 h 64008"/>
              <a:gd name="connsiteX20" fmla="*/ 1106424 w 1106424"/>
              <a:gd name="connsiteY20" fmla="*/ 54864 h 64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106424" h="64008">
                <a:moveTo>
                  <a:pt x="0" y="27432"/>
                </a:moveTo>
                <a:cubicBezTo>
                  <a:pt x="15240" y="24384"/>
                  <a:pt x="31168" y="23745"/>
                  <a:pt x="45720" y="18288"/>
                </a:cubicBezTo>
                <a:cubicBezTo>
                  <a:pt x="56010" y="14429"/>
                  <a:pt x="62162" y="0"/>
                  <a:pt x="73152" y="0"/>
                </a:cubicBezTo>
                <a:cubicBezTo>
                  <a:pt x="92429" y="0"/>
                  <a:pt x="109728" y="12192"/>
                  <a:pt x="128016" y="18288"/>
                </a:cubicBezTo>
                <a:cubicBezTo>
                  <a:pt x="137160" y="21336"/>
                  <a:pt x="145997" y="25542"/>
                  <a:pt x="155448" y="27432"/>
                </a:cubicBezTo>
                <a:cubicBezTo>
                  <a:pt x="213491" y="39041"/>
                  <a:pt x="186090" y="32807"/>
                  <a:pt x="237744" y="45720"/>
                </a:cubicBezTo>
                <a:cubicBezTo>
                  <a:pt x="252984" y="42672"/>
                  <a:pt x="268470" y="40665"/>
                  <a:pt x="283464" y="36576"/>
                </a:cubicBezTo>
                <a:cubicBezTo>
                  <a:pt x="302062" y="31504"/>
                  <a:pt x="338328" y="18288"/>
                  <a:pt x="338328" y="18288"/>
                </a:cubicBezTo>
                <a:cubicBezTo>
                  <a:pt x="353568" y="21336"/>
                  <a:pt x="368546" y="26325"/>
                  <a:pt x="384048" y="27432"/>
                </a:cubicBezTo>
                <a:cubicBezTo>
                  <a:pt x="454040" y="32431"/>
                  <a:pt x="524619" y="28827"/>
                  <a:pt x="594360" y="36576"/>
                </a:cubicBezTo>
                <a:cubicBezTo>
                  <a:pt x="607908" y="38081"/>
                  <a:pt x="618407" y="49494"/>
                  <a:pt x="630936" y="54864"/>
                </a:cubicBezTo>
                <a:cubicBezTo>
                  <a:pt x="639795" y="58661"/>
                  <a:pt x="649224" y="60960"/>
                  <a:pt x="658368" y="64008"/>
                </a:cubicBezTo>
                <a:cubicBezTo>
                  <a:pt x="679704" y="60960"/>
                  <a:pt x="701732" y="61057"/>
                  <a:pt x="722376" y="54864"/>
                </a:cubicBezTo>
                <a:cubicBezTo>
                  <a:pt x="732902" y="51706"/>
                  <a:pt x="739978" y="41491"/>
                  <a:pt x="749808" y="36576"/>
                </a:cubicBezTo>
                <a:cubicBezTo>
                  <a:pt x="762926" y="30017"/>
                  <a:pt x="802097" y="21218"/>
                  <a:pt x="813816" y="18288"/>
                </a:cubicBezTo>
                <a:cubicBezTo>
                  <a:pt x="835152" y="21336"/>
                  <a:pt x="856823" y="22586"/>
                  <a:pt x="877824" y="27432"/>
                </a:cubicBezTo>
                <a:cubicBezTo>
                  <a:pt x="896608" y="31767"/>
                  <a:pt x="932688" y="45720"/>
                  <a:pt x="932688" y="45720"/>
                </a:cubicBezTo>
                <a:cubicBezTo>
                  <a:pt x="950976" y="39624"/>
                  <a:pt x="969264" y="21336"/>
                  <a:pt x="987552" y="27432"/>
                </a:cubicBezTo>
                <a:lnTo>
                  <a:pt x="1042416" y="45720"/>
                </a:lnTo>
                <a:cubicBezTo>
                  <a:pt x="1051560" y="48768"/>
                  <a:pt x="1060209" y="54864"/>
                  <a:pt x="1069848" y="54864"/>
                </a:cubicBezTo>
                <a:lnTo>
                  <a:pt x="1106424" y="54864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E1E5D375-B802-D246-A723-3DA44D492406}"/>
              </a:ext>
            </a:extLst>
          </p:cNvPr>
          <p:cNvSpPr/>
          <p:nvPr/>
        </p:nvSpPr>
        <p:spPr>
          <a:xfrm>
            <a:off x="2677564" y="5407613"/>
            <a:ext cx="66424" cy="66424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20000"/>
                  <a:lumOff val="80000"/>
                </a:schemeClr>
              </a:gs>
              <a:gs pos="83008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4" name="Freeform 133">
            <a:extLst>
              <a:ext uri="{FF2B5EF4-FFF2-40B4-BE49-F238E27FC236}">
                <a16:creationId xmlns:a16="http://schemas.microsoft.com/office/drawing/2014/main" id="{B42E69ED-5DE2-5249-A6A3-9C14CC20345F}"/>
              </a:ext>
            </a:extLst>
          </p:cNvPr>
          <p:cNvSpPr/>
          <p:nvPr/>
        </p:nvSpPr>
        <p:spPr>
          <a:xfrm>
            <a:off x="2816352" y="5412588"/>
            <a:ext cx="1106424" cy="64008"/>
          </a:xfrm>
          <a:custGeom>
            <a:avLst/>
            <a:gdLst>
              <a:gd name="connsiteX0" fmla="*/ 0 w 1106424"/>
              <a:gd name="connsiteY0" fmla="*/ 27432 h 64008"/>
              <a:gd name="connsiteX1" fmla="*/ 45720 w 1106424"/>
              <a:gd name="connsiteY1" fmla="*/ 18288 h 64008"/>
              <a:gd name="connsiteX2" fmla="*/ 73152 w 1106424"/>
              <a:gd name="connsiteY2" fmla="*/ 0 h 64008"/>
              <a:gd name="connsiteX3" fmla="*/ 128016 w 1106424"/>
              <a:gd name="connsiteY3" fmla="*/ 18288 h 64008"/>
              <a:gd name="connsiteX4" fmla="*/ 155448 w 1106424"/>
              <a:gd name="connsiteY4" fmla="*/ 27432 h 64008"/>
              <a:gd name="connsiteX5" fmla="*/ 237744 w 1106424"/>
              <a:gd name="connsiteY5" fmla="*/ 45720 h 64008"/>
              <a:gd name="connsiteX6" fmla="*/ 283464 w 1106424"/>
              <a:gd name="connsiteY6" fmla="*/ 36576 h 64008"/>
              <a:gd name="connsiteX7" fmla="*/ 338328 w 1106424"/>
              <a:gd name="connsiteY7" fmla="*/ 18288 h 64008"/>
              <a:gd name="connsiteX8" fmla="*/ 384048 w 1106424"/>
              <a:gd name="connsiteY8" fmla="*/ 27432 h 64008"/>
              <a:gd name="connsiteX9" fmla="*/ 594360 w 1106424"/>
              <a:gd name="connsiteY9" fmla="*/ 36576 h 64008"/>
              <a:gd name="connsiteX10" fmla="*/ 630936 w 1106424"/>
              <a:gd name="connsiteY10" fmla="*/ 54864 h 64008"/>
              <a:gd name="connsiteX11" fmla="*/ 658368 w 1106424"/>
              <a:gd name="connsiteY11" fmla="*/ 64008 h 64008"/>
              <a:gd name="connsiteX12" fmla="*/ 722376 w 1106424"/>
              <a:gd name="connsiteY12" fmla="*/ 54864 h 64008"/>
              <a:gd name="connsiteX13" fmla="*/ 749808 w 1106424"/>
              <a:gd name="connsiteY13" fmla="*/ 36576 h 64008"/>
              <a:gd name="connsiteX14" fmla="*/ 813816 w 1106424"/>
              <a:gd name="connsiteY14" fmla="*/ 18288 h 64008"/>
              <a:gd name="connsiteX15" fmla="*/ 877824 w 1106424"/>
              <a:gd name="connsiteY15" fmla="*/ 27432 h 64008"/>
              <a:gd name="connsiteX16" fmla="*/ 932688 w 1106424"/>
              <a:gd name="connsiteY16" fmla="*/ 45720 h 64008"/>
              <a:gd name="connsiteX17" fmla="*/ 987552 w 1106424"/>
              <a:gd name="connsiteY17" fmla="*/ 27432 h 64008"/>
              <a:gd name="connsiteX18" fmla="*/ 1042416 w 1106424"/>
              <a:gd name="connsiteY18" fmla="*/ 45720 h 64008"/>
              <a:gd name="connsiteX19" fmla="*/ 1069848 w 1106424"/>
              <a:gd name="connsiteY19" fmla="*/ 54864 h 64008"/>
              <a:gd name="connsiteX20" fmla="*/ 1106424 w 1106424"/>
              <a:gd name="connsiteY20" fmla="*/ 54864 h 64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106424" h="64008">
                <a:moveTo>
                  <a:pt x="0" y="27432"/>
                </a:moveTo>
                <a:cubicBezTo>
                  <a:pt x="15240" y="24384"/>
                  <a:pt x="31168" y="23745"/>
                  <a:pt x="45720" y="18288"/>
                </a:cubicBezTo>
                <a:cubicBezTo>
                  <a:pt x="56010" y="14429"/>
                  <a:pt x="62162" y="0"/>
                  <a:pt x="73152" y="0"/>
                </a:cubicBezTo>
                <a:cubicBezTo>
                  <a:pt x="92429" y="0"/>
                  <a:pt x="109728" y="12192"/>
                  <a:pt x="128016" y="18288"/>
                </a:cubicBezTo>
                <a:cubicBezTo>
                  <a:pt x="137160" y="21336"/>
                  <a:pt x="145997" y="25542"/>
                  <a:pt x="155448" y="27432"/>
                </a:cubicBezTo>
                <a:cubicBezTo>
                  <a:pt x="213491" y="39041"/>
                  <a:pt x="186090" y="32807"/>
                  <a:pt x="237744" y="45720"/>
                </a:cubicBezTo>
                <a:cubicBezTo>
                  <a:pt x="252984" y="42672"/>
                  <a:pt x="268470" y="40665"/>
                  <a:pt x="283464" y="36576"/>
                </a:cubicBezTo>
                <a:cubicBezTo>
                  <a:pt x="302062" y="31504"/>
                  <a:pt x="338328" y="18288"/>
                  <a:pt x="338328" y="18288"/>
                </a:cubicBezTo>
                <a:cubicBezTo>
                  <a:pt x="353568" y="21336"/>
                  <a:pt x="368546" y="26325"/>
                  <a:pt x="384048" y="27432"/>
                </a:cubicBezTo>
                <a:cubicBezTo>
                  <a:pt x="454040" y="32431"/>
                  <a:pt x="524619" y="28827"/>
                  <a:pt x="594360" y="36576"/>
                </a:cubicBezTo>
                <a:cubicBezTo>
                  <a:pt x="607908" y="38081"/>
                  <a:pt x="618407" y="49494"/>
                  <a:pt x="630936" y="54864"/>
                </a:cubicBezTo>
                <a:cubicBezTo>
                  <a:pt x="639795" y="58661"/>
                  <a:pt x="649224" y="60960"/>
                  <a:pt x="658368" y="64008"/>
                </a:cubicBezTo>
                <a:cubicBezTo>
                  <a:pt x="679704" y="60960"/>
                  <a:pt x="701732" y="61057"/>
                  <a:pt x="722376" y="54864"/>
                </a:cubicBezTo>
                <a:cubicBezTo>
                  <a:pt x="732902" y="51706"/>
                  <a:pt x="739978" y="41491"/>
                  <a:pt x="749808" y="36576"/>
                </a:cubicBezTo>
                <a:cubicBezTo>
                  <a:pt x="762926" y="30017"/>
                  <a:pt x="802097" y="21218"/>
                  <a:pt x="813816" y="18288"/>
                </a:cubicBezTo>
                <a:cubicBezTo>
                  <a:pt x="835152" y="21336"/>
                  <a:pt x="856823" y="22586"/>
                  <a:pt x="877824" y="27432"/>
                </a:cubicBezTo>
                <a:cubicBezTo>
                  <a:pt x="896608" y="31767"/>
                  <a:pt x="932688" y="45720"/>
                  <a:pt x="932688" y="45720"/>
                </a:cubicBezTo>
                <a:cubicBezTo>
                  <a:pt x="950976" y="39624"/>
                  <a:pt x="969264" y="21336"/>
                  <a:pt x="987552" y="27432"/>
                </a:cubicBezTo>
                <a:lnTo>
                  <a:pt x="1042416" y="45720"/>
                </a:lnTo>
                <a:cubicBezTo>
                  <a:pt x="1051560" y="48768"/>
                  <a:pt x="1060209" y="54864"/>
                  <a:pt x="1069848" y="54864"/>
                </a:cubicBezTo>
                <a:lnTo>
                  <a:pt x="1106424" y="54864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E40A0D71-A787-7E4D-B2E2-9663A053D3BA}"/>
              </a:ext>
            </a:extLst>
          </p:cNvPr>
          <p:cNvSpPr txBox="1"/>
          <p:nvPr/>
        </p:nvSpPr>
        <p:spPr>
          <a:xfrm>
            <a:off x="4110694" y="11079700"/>
            <a:ext cx="19284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B050"/>
                </a:solidFill>
              </a:rPr>
              <a:t>What data is on plan?</a:t>
            </a:r>
          </a:p>
          <a:p>
            <a:endParaRPr lang="en-US" sz="1000" dirty="0">
              <a:solidFill>
                <a:srgbClr val="00B050"/>
              </a:solidFill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427AF8CC-5B5C-B649-BF41-966D677EBA08}"/>
              </a:ext>
            </a:extLst>
          </p:cNvPr>
          <p:cNvSpPr txBox="1"/>
          <p:nvPr/>
        </p:nvSpPr>
        <p:spPr>
          <a:xfrm>
            <a:off x="7533871" y="2083596"/>
            <a:ext cx="160060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B050"/>
                </a:solidFill>
              </a:rPr>
              <a:t>Are these particular fields in existing databases?</a:t>
            </a:r>
          </a:p>
          <a:p>
            <a:endParaRPr lang="en-US" sz="1000" dirty="0">
              <a:solidFill>
                <a:srgbClr val="00B050"/>
              </a:solidFill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4B911686-A06D-1041-9950-DAF7262FE9F1}"/>
              </a:ext>
            </a:extLst>
          </p:cNvPr>
          <p:cNvSpPr txBox="1"/>
          <p:nvPr/>
        </p:nvSpPr>
        <p:spPr>
          <a:xfrm>
            <a:off x="7533871" y="689684"/>
            <a:ext cx="16006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B050"/>
                </a:solidFill>
              </a:rPr>
              <a:t>Need more detail?</a:t>
            </a:r>
          </a:p>
          <a:p>
            <a:endParaRPr lang="en-US" sz="1000" dirty="0">
              <a:solidFill>
                <a:srgbClr val="00B050"/>
              </a:solidFill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C1B63753-2F20-1344-90D9-BD606AC0662F}"/>
              </a:ext>
            </a:extLst>
          </p:cNvPr>
          <p:cNvSpPr txBox="1"/>
          <p:nvPr/>
        </p:nvSpPr>
        <p:spPr>
          <a:xfrm>
            <a:off x="6002706" y="3914951"/>
            <a:ext cx="31317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B050"/>
                </a:solidFill>
              </a:rPr>
              <a:t>Need list of data that would show in these? Is it phase 1?</a:t>
            </a:r>
          </a:p>
          <a:p>
            <a:endParaRPr lang="en-US" sz="1000" dirty="0">
              <a:solidFill>
                <a:srgbClr val="00B050"/>
              </a:solidFill>
            </a:endParaRPr>
          </a:p>
        </p:txBody>
      </p: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C14D4E24-F23E-D14D-AE49-84FF4460298B}"/>
              </a:ext>
            </a:extLst>
          </p:cNvPr>
          <p:cNvCxnSpPr>
            <a:cxnSpLocks/>
          </p:cNvCxnSpPr>
          <p:nvPr/>
        </p:nvCxnSpPr>
        <p:spPr>
          <a:xfrm>
            <a:off x="2801073" y="9561339"/>
            <a:ext cx="0" cy="10058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AAFAD680-BA18-6A4C-9ECF-5C4AE8E98E56}"/>
              </a:ext>
            </a:extLst>
          </p:cNvPr>
          <p:cNvCxnSpPr/>
          <p:nvPr/>
        </p:nvCxnSpPr>
        <p:spPr>
          <a:xfrm flipH="1">
            <a:off x="1652638" y="8148577"/>
            <a:ext cx="9144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8E7A9B1-7895-4345-81FC-10F515D40250}"/>
              </a:ext>
            </a:extLst>
          </p:cNvPr>
          <p:cNvSpPr txBox="1"/>
          <p:nvPr/>
        </p:nvSpPr>
        <p:spPr>
          <a:xfrm>
            <a:off x="5257800" y="876793"/>
            <a:ext cx="5642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later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A706A036-3E4E-A447-896F-B51E8E42703A}"/>
              </a:ext>
            </a:extLst>
          </p:cNvPr>
          <p:cNvSpPr txBox="1"/>
          <p:nvPr/>
        </p:nvSpPr>
        <p:spPr>
          <a:xfrm>
            <a:off x="152400" y="5467843"/>
            <a:ext cx="5642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later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E2F88EF9-FF8D-9144-9E08-9C1C7D7E84DB}"/>
              </a:ext>
            </a:extLst>
          </p:cNvPr>
          <p:cNvSpPr txBox="1"/>
          <p:nvPr/>
        </p:nvSpPr>
        <p:spPr>
          <a:xfrm>
            <a:off x="122996" y="5793916"/>
            <a:ext cx="5642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later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7A6DDB78-0EFD-EA4E-A259-E6961A27F525}"/>
              </a:ext>
            </a:extLst>
          </p:cNvPr>
          <p:cNvSpPr txBox="1"/>
          <p:nvPr/>
        </p:nvSpPr>
        <p:spPr>
          <a:xfrm>
            <a:off x="590005" y="6952306"/>
            <a:ext cx="5642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later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90A6771-AD6D-B647-B96D-B89C3AA4942C}"/>
              </a:ext>
            </a:extLst>
          </p:cNvPr>
          <p:cNvSpPr txBox="1"/>
          <p:nvPr/>
        </p:nvSpPr>
        <p:spPr>
          <a:xfrm>
            <a:off x="6692308" y="303975"/>
            <a:ext cx="5642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later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D7EF4114-675B-3E44-86CB-27A6A3946E44}"/>
              </a:ext>
            </a:extLst>
          </p:cNvPr>
          <p:cNvSpPr txBox="1"/>
          <p:nvPr/>
        </p:nvSpPr>
        <p:spPr>
          <a:xfrm>
            <a:off x="3054812" y="10952365"/>
            <a:ext cx="5642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later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299B298A-2A78-F140-856C-A0C1A43E0CCA}"/>
              </a:ext>
            </a:extLst>
          </p:cNvPr>
          <p:cNvSpPr txBox="1"/>
          <p:nvPr/>
        </p:nvSpPr>
        <p:spPr>
          <a:xfrm>
            <a:off x="7568590" y="8966662"/>
            <a:ext cx="5642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later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DC898687-09E7-C24C-BEAE-9C94F036DA8D}"/>
              </a:ext>
            </a:extLst>
          </p:cNvPr>
          <p:cNvSpPr txBox="1"/>
          <p:nvPr/>
        </p:nvSpPr>
        <p:spPr>
          <a:xfrm>
            <a:off x="7533862" y="10033536"/>
            <a:ext cx="5642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later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9341A4CE-1D42-0340-A25D-C1F01C416EBE}"/>
              </a:ext>
            </a:extLst>
          </p:cNvPr>
          <p:cNvSpPr txBox="1"/>
          <p:nvPr/>
        </p:nvSpPr>
        <p:spPr>
          <a:xfrm>
            <a:off x="7568590" y="11059318"/>
            <a:ext cx="5642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later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DA7EF8C7-D60C-DB4C-8C39-17451C23EDF6}"/>
              </a:ext>
            </a:extLst>
          </p:cNvPr>
          <p:cNvSpPr txBox="1"/>
          <p:nvPr/>
        </p:nvSpPr>
        <p:spPr>
          <a:xfrm>
            <a:off x="7568590" y="12107558"/>
            <a:ext cx="5642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later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893D962D-3B70-2543-BA21-16B9A006E8D7}"/>
              </a:ext>
            </a:extLst>
          </p:cNvPr>
          <p:cNvSpPr txBox="1"/>
          <p:nvPr/>
        </p:nvSpPr>
        <p:spPr>
          <a:xfrm>
            <a:off x="7568590" y="13197474"/>
            <a:ext cx="5642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later</a:t>
            </a:r>
          </a:p>
        </p:txBody>
      </p:sp>
    </p:spTree>
    <p:extLst>
      <p:ext uri="{BB962C8B-B14F-4D97-AF65-F5344CB8AC3E}">
        <p14:creationId xmlns:p14="http://schemas.microsoft.com/office/powerpoint/2010/main" val="23453674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8EF87CE2DA72942B68442955DFA4B38" ma:contentTypeVersion="9" ma:contentTypeDescription="Create a new document." ma:contentTypeScope="" ma:versionID="31057a8715a77d10e6bd47c0d716d201">
  <xsd:schema xmlns:xsd="http://www.w3.org/2001/XMLSchema" xmlns:xs="http://www.w3.org/2001/XMLSchema" xmlns:p="http://schemas.microsoft.com/office/2006/metadata/properties" xmlns:ns2="9837d2c5-a2d2-4f2c-bd3b-4090362def21" xmlns:ns3="f4320890-5fce-4602-8186-e11e4d3691d3" targetNamespace="http://schemas.microsoft.com/office/2006/metadata/properties" ma:root="true" ma:fieldsID="261750ebd9553d3085c3b06a936024e4" ns2:_="" ns3:_="">
    <xsd:import namespace="9837d2c5-a2d2-4f2c-bd3b-4090362def21"/>
    <xsd:import namespace="f4320890-5fce-4602-8186-e11e4d3691d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837d2c5-a2d2-4f2c-bd3b-4090362def2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OCR" ma:index="1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4320890-5fce-4602-8186-e11e4d3691d3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763FFED-E37A-4524-983F-9DC417CF9C9A}">
  <ds:schemaRefs>
    <ds:schemaRef ds:uri="http://schemas.microsoft.com/office/2006/documentManagement/types"/>
    <ds:schemaRef ds:uri="http://schemas.microsoft.com/office/2006/metadata/properties"/>
    <ds:schemaRef ds:uri="http://purl.org/dc/terms/"/>
    <ds:schemaRef ds:uri="9837d2c5-a2d2-4f2c-bd3b-4090362def21"/>
    <ds:schemaRef ds:uri="http://schemas.openxmlformats.org/package/2006/metadata/core-properties"/>
    <ds:schemaRef ds:uri="http://purl.org/dc/elements/1.1/"/>
    <ds:schemaRef ds:uri="http://purl.org/dc/dcmitype/"/>
    <ds:schemaRef ds:uri="http://www.w3.org/XML/1998/namespace"/>
    <ds:schemaRef ds:uri="http://schemas.microsoft.com/office/infopath/2007/PartnerControls"/>
    <ds:schemaRef ds:uri="f4320890-5fce-4602-8186-e11e4d3691d3"/>
  </ds:schemaRefs>
</ds:datastoreItem>
</file>

<file path=customXml/itemProps2.xml><?xml version="1.0" encoding="utf-8"?>
<ds:datastoreItem xmlns:ds="http://schemas.openxmlformats.org/officeDocument/2006/customXml" ds:itemID="{AFFFB76F-E0F0-42E3-AFAC-60F1F2C692F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837d2c5-a2d2-4f2c-bd3b-4090362def21"/>
    <ds:schemaRef ds:uri="f4320890-5fce-4602-8186-e11e4d3691d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9E2A023-8285-4008-9E5D-A195ED43337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242</TotalTime>
  <Words>312</Words>
  <Application>Microsoft Macintosh PowerPoint</Application>
  <PresentationFormat>Custom</PresentationFormat>
  <Paragraphs>77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Cheatham, Beth</dc:creator>
  <cp:lastModifiedBy>Cheatham, Beth</cp:lastModifiedBy>
  <cp:revision>8</cp:revision>
  <cp:lastPrinted>2018-09-11T00:31:13Z</cp:lastPrinted>
  <dcterms:created xsi:type="dcterms:W3CDTF">2018-09-10T23:13:33Z</dcterms:created>
  <dcterms:modified xsi:type="dcterms:W3CDTF">2018-09-12T00:15:50Z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0x010100D8EF87CE2DA72942B68442955DFA4B38</vt:lpwstr>
  </property>
</Properties>
</file>