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57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2FC381-D668-45D7-A70F-915DB008C6ED}">
          <p14:sldIdLst>
            <p14:sldId id="256"/>
            <p14:sldId id="258"/>
            <p14:sldId id="260"/>
            <p14:sldId id="257"/>
            <p14:sldId id="261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DAB49-6F02-4062-AA94-A5567008DD38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8A890-2CD4-497D-8F88-E5BB23A9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05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43BA59-CA9D-48B5-8BD5-E65D7B5683DC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5832-632C-4C16-9443-DDA234F16115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DDC9-FDE8-4475-9103-8BC85FB3F0BD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FE29-762F-4B30-B438-4AFA7EB94658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AB860B-CB94-4D55-A4FD-BC0882A76FAE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F847C-9DB7-4BC4-A0FF-7EFC4829A93F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7137-E9BE-48D6-B5EF-899E248581D4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4DD5-1DA7-4462-8ADD-C333FAAE5B13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32AA-FBC0-4B0C-A5D2-8DC9591972E1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29A4B5-1267-494E-A06F-A73E4B268912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4F9FE9-6AF5-4CF0-95EF-41163C6E5921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6180B4A-EC88-42FC-9332-EEA9CAE9F52E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../../../Program%20Files%20(x86)/Google/Chrome/Application/chrome.exe" TargetMode="External"/><Relationship Id="rId13" Type="http://schemas.openxmlformats.org/officeDocument/2006/relationships/image" Target="../media/image2.png"/><Relationship Id="rId3" Type="http://schemas.openxmlformats.org/officeDocument/2006/relationships/image" Target="../media/image4.jpg"/><Relationship Id="rId7" Type="http://schemas.openxmlformats.org/officeDocument/2006/relationships/image" Target="../media/image7.jpg"/><Relationship Id="rId12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8.jpg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34.238.241.86:8080/job/docker_build/" TargetMode="External"/><Relationship Id="rId4" Type="http://schemas.openxmlformats.org/officeDocument/2006/relationships/hyperlink" Target="https://github.com/cheba-ilya/buil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EB6A-EF21-4423-823E-4D0589FC5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580673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DevOps_KhNURE_2019Q4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4FF50-3610-4D82-B61A-220629CD9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2878283"/>
            <a:ext cx="6831673" cy="2164234"/>
          </a:xfrm>
        </p:spPr>
        <p:txBody>
          <a:bodyPr/>
          <a:lstStyle/>
          <a:p>
            <a:r>
              <a:rPr lang="en-US" dirty="0"/>
              <a:t>CI/CD pipeline for html page/web application</a:t>
            </a:r>
          </a:p>
          <a:p>
            <a:pPr algn="r"/>
            <a:endParaRPr lang="en-US" dirty="0"/>
          </a:p>
          <a:p>
            <a:pPr algn="r"/>
            <a:endParaRPr lang="ru-RU" dirty="0"/>
          </a:p>
          <a:p>
            <a:r>
              <a:rPr lang="en-US" dirty="0"/>
              <a:t>Ilya </a:t>
            </a:r>
            <a:r>
              <a:rPr lang="en-US" dirty="0" err="1"/>
              <a:t>Chebotarev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C7A98-B9FF-427D-8D18-4A6DFAC9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1799" y="3117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3200" smtClean="0"/>
              <a:pPr/>
              <a:t>1</a:t>
            </a:fld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6B1FCA-2540-4B60-99D1-DE0AF8707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489" y="3490587"/>
            <a:ext cx="2013838" cy="1714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DA83FF-A6FA-491A-9277-92EFB5740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62" y="5205070"/>
            <a:ext cx="2725282" cy="142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8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09DC6F-69D2-4A7C-A14B-71AA65380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654" y="166687"/>
            <a:ext cx="9092046" cy="498764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b="1" dirty="0"/>
              <a:t>Apps and tech which I used in my project</a:t>
            </a:r>
            <a:br>
              <a:rPr lang="en-US" b="1" dirty="0"/>
            </a:br>
            <a:br>
              <a:rPr lang="en-US" dirty="0">
                <a:solidFill>
                  <a:schemeClr val="tx1"/>
                </a:solidFill>
              </a:rPr>
            </a:b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B561F-4512-40C7-AB21-CF6E667F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7554" y="63841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3200" smtClean="0"/>
              <a:t>2</a:t>
            </a:fld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9F78-8108-46AA-9581-3F76AC84D4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7779" y="789710"/>
            <a:ext cx="11077575" cy="60682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1. GitHub </a:t>
            </a:r>
            <a:r>
              <a:rPr lang="ru-RU" dirty="0">
                <a:solidFill>
                  <a:schemeClr val="tx1"/>
                </a:solidFill>
              </a:rPr>
              <a:t>                            </a:t>
            </a:r>
            <a:r>
              <a:rPr lang="en-US" dirty="0">
                <a:solidFill>
                  <a:schemeClr val="tx1"/>
                </a:solidFill>
              </a:rPr>
              <a:t>- code version storage system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2. </a:t>
            </a:r>
            <a:r>
              <a:rPr lang="en-US" dirty="0">
                <a:solidFill>
                  <a:schemeClr val="tx1"/>
                </a:solidFill>
              </a:rPr>
              <a:t>Jenkins </a:t>
            </a:r>
            <a:r>
              <a:rPr lang="ru-RU" dirty="0">
                <a:solidFill>
                  <a:schemeClr val="tx1"/>
                </a:solidFill>
              </a:rPr>
              <a:t>                           </a:t>
            </a:r>
            <a:r>
              <a:rPr lang="en-US" dirty="0">
                <a:solidFill>
                  <a:schemeClr val="tx1"/>
                </a:solidFill>
              </a:rPr>
              <a:t>- is a free and open source automation server. Jenkins helps to automate the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non-human part of the software development process, with continuous integration and facilitating technical aspects of continuous delivery.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3. AWS </a:t>
            </a:r>
            <a:r>
              <a:rPr lang="ru-RU" dirty="0">
                <a:solidFill>
                  <a:schemeClr val="tx1"/>
                </a:solidFill>
              </a:rPr>
              <a:t>                                </a:t>
            </a:r>
            <a:r>
              <a:rPr lang="en-US" dirty="0">
                <a:solidFill>
                  <a:schemeClr val="tx1"/>
                </a:solidFill>
              </a:rPr>
              <a:t>– cloud provider.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4. Terraform </a:t>
            </a:r>
            <a:r>
              <a:rPr lang="ru-RU" dirty="0">
                <a:solidFill>
                  <a:schemeClr val="tx1"/>
                </a:solidFill>
              </a:rPr>
              <a:t>                       </a:t>
            </a:r>
            <a:r>
              <a:rPr lang="en-US" dirty="0">
                <a:solidFill>
                  <a:schemeClr val="tx1"/>
                </a:solidFill>
              </a:rPr>
              <a:t>-  is an open source infrastructure as code software tool created by </a:t>
            </a:r>
            <a:r>
              <a:rPr lang="en-US" dirty="0" err="1">
                <a:solidFill>
                  <a:schemeClr val="tx1"/>
                </a:solidFill>
              </a:rPr>
              <a:t>HashiCorp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5. Docker </a:t>
            </a:r>
            <a:r>
              <a:rPr lang="ru-RU" dirty="0">
                <a:solidFill>
                  <a:schemeClr val="tx1"/>
                </a:solidFill>
              </a:rPr>
              <a:t>                          </a:t>
            </a:r>
            <a:r>
              <a:rPr lang="en-US" dirty="0">
                <a:solidFill>
                  <a:schemeClr val="tx1"/>
                </a:solidFill>
              </a:rPr>
              <a:t>-   is a set of platform as a service products that uses OS-level virtualization to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deliver software in packages called containers.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6. Apache-server </a:t>
            </a:r>
            <a:r>
              <a:rPr lang="ru-RU" dirty="0">
                <a:solidFill>
                  <a:schemeClr val="tx1"/>
                </a:solidFill>
              </a:rPr>
              <a:t>              </a:t>
            </a:r>
            <a:r>
              <a:rPr lang="en-US" dirty="0">
                <a:solidFill>
                  <a:schemeClr val="tx1"/>
                </a:solidFill>
              </a:rPr>
              <a:t>- is a free and open-source cross-platform web server software.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3ACFF7-2935-4664-8BEE-2B40CE9FF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554" y="822650"/>
            <a:ext cx="1582078" cy="924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11059E-8957-4A0D-A6A8-AECEBB6B0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482" y="1664970"/>
            <a:ext cx="1581150" cy="723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903BA4-1854-47CD-8927-B943B3DC9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970" y="3220001"/>
            <a:ext cx="1118173" cy="801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0011FC-A64B-420D-9A6B-DB8FE7834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9617" y="4021000"/>
            <a:ext cx="1427967" cy="723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18EDFA-1EB1-4824-BE09-2EF89E08A6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8554" y="4876323"/>
            <a:ext cx="1427968" cy="6334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35AB5A-4632-4FA7-9EF2-D337542A81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9288" y="6449377"/>
            <a:ext cx="881344" cy="4086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517EF8-D2A0-43F5-8EE7-609F2CE924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5082" y="5804160"/>
            <a:ext cx="2016918" cy="10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9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DCB220-4963-4819-AA63-0CAD7E23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2838" y="22860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3200" smtClean="0"/>
              <a:t>3</a:t>
            </a:fld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48E6B-6DDA-4530-936E-9233954E1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082" y="5804160"/>
            <a:ext cx="2016918" cy="1053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8EBC0E-0AEE-49F0-90FE-5456F645A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060" y="1242060"/>
            <a:ext cx="4373880" cy="43738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E8E8E7-0271-4899-96C1-49DA99037662}"/>
              </a:ext>
            </a:extLst>
          </p:cNvPr>
          <p:cNvSpPr txBox="1"/>
          <p:nvPr/>
        </p:nvSpPr>
        <p:spPr>
          <a:xfrm>
            <a:off x="4309110" y="709345"/>
            <a:ext cx="5074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http://3.86.44.4/</a:t>
            </a:r>
            <a:endParaRPr lang="ru-RU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3F526-B18F-4EEA-B671-10C0871651C7}"/>
              </a:ext>
            </a:extLst>
          </p:cNvPr>
          <p:cNvSpPr txBox="1"/>
          <p:nvPr/>
        </p:nvSpPr>
        <p:spPr>
          <a:xfrm>
            <a:off x="4084320" y="5526268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HTML Page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4056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DFE4D38-6739-4653-BB38-8CCAA4F68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26" y="1400639"/>
            <a:ext cx="2520645" cy="1473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67ECAA-536F-4246-996D-2131131F1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783" y="1400639"/>
            <a:ext cx="2533121" cy="14731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0E86DB-C192-478F-BF4D-C04782171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2668" y="1394739"/>
            <a:ext cx="2905850" cy="1473104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3A85ECF5-095A-406F-94D7-3E23D1DD22C4}"/>
              </a:ext>
            </a:extLst>
          </p:cNvPr>
          <p:cNvSpPr/>
          <p:nvPr/>
        </p:nvSpPr>
        <p:spPr>
          <a:xfrm>
            <a:off x="3577171" y="1769826"/>
            <a:ext cx="1422255" cy="586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D71E1C-7579-470D-95BE-510DF68F4EF3}"/>
              </a:ext>
            </a:extLst>
          </p:cNvPr>
          <p:cNvSpPr txBox="1"/>
          <p:nvPr/>
        </p:nvSpPr>
        <p:spPr>
          <a:xfrm>
            <a:off x="3405647" y="154346"/>
            <a:ext cx="5725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</a:rPr>
              <a:t>Schema of project </a:t>
            </a:r>
            <a:endParaRPr lang="ru-RU" sz="4000" b="1" dirty="0">
              <a:solidFill>
                <a:schemeClr val="tx2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8B9DD3E-8A0B-43C8-8CC3-2F01A554F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035" y="4576534"/>
            <a:ext cx="2122814" cy="1473104"/>
          </a:xfrm>
          <a:prstGeom prst="rect">
            <a:avLst/>
          </a:prstGeom>
        </p:spPr>
      </p:pic>
      <p:sp>
        <p:nvSpPr>
          <p:cNvPr id="28" name="Arrow: Up 27">
            <a:extLst>
              <a:ext uri="{FF2B5EF4-FFF2-40B4-BE49-F238E27FC236}">
                <a16:creationId xmlns:a16="http://schemas.microsoft.com/office/drawing/2014/main" id="{DA9F8C5E-A4B4-496E-A241-E2DF25C2E087}"/>
              </a:ext>
            </a:extLst>
          </p:cNvPr>
          <p:cNvSpPr/>
          <p:nvPr/>
        </p:nvSpPr>
        <p:spPr>
          <a:xfrm>
            <a:off x="1844731" y="2873743"/>
            <a:ext cx="691200" cy="17027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2BAE20-E0CB-4B05-8C3E-41CE3411C0D7}"/>
              </a:ext>
            </a:extLst>
          </p:cNvPr>
          <p:cNvSpPr txBox="1"/>
          <p:nvPr/>
        </p:nvSpPr>
        <p:spPr>
          <a:xfrm>
            <a:off x="3855314" y="1886640"/>
            <a:ext cx="964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PUSH</a:t>
            </a:r>
            <a:endParaRPr lang="ru-RU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66C2E2-8652-47EE-9512-1517732E7BA9}"/>
              </a:ext>
            </a:extLst>
          </p:cNvPr>
          <p:cNvSpPr txBox="1"/>
          <p:nvPr/>
        </p:nvSpPr>
        <p:spPr>
          <a:xfrm>
            <a:off x="2055249" y="3006874"/>
            <a:ext cx="270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COMMIT</a:t>
            </a:r>
            <a:endParaRPr lang="ru-RU" sz="1600" b="1" dirty="0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9ED13210-2C75-4542-BE77-4E6464DB4137}"/>
              </a:ext>
            </a:extLst>
          </p:cNvPr>
          <p:cNvSpPr/>
          <p:nvPr/>
        </p:nvSpPr>
        <p:spPr>
          <a:xfrm>
            <a:off x="6060848" y="2874814"/>
            <a:ext cx="623477" cy="1598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DA556DC-3523-4EF3-83F6-6F4BA84FAB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8377" y="4467892"/>
            <a:ext cx="2545741" cy="16382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64C0E5-AA7B-40C7-AC58-B025392B48E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411" r="23881"/>
          <a:stretch/>
        </p:blipFill>
        <p:spPr>
          <a:xfrm>
            <a:off x="6828849" y="1407554"/>
            <a:ext cx="706055" cy="64084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DEDC857-0432-429D-9BF1-DEA7FB1A6A5F}"/>
              </a:ext>
            </a:extLst>
          </p:cNvPr>
          <p:cNvSpPr txBox="1"/>
          <p:nvPr/>
        </p:nvSpPr>
        <p:spPr>
          <a:xfrm>
            <a:off x="4999426" y="936181"/>
            <a:ext cx="2554692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IP: </a:t>
            </a:r>
            <a:r>
              <a:rPr lang="ru-RU" dirty="0">
                <a:hlinkClick r:id="rId8" action="ppaction://hlinkfile"/>
              </a:rPr>
              <a:t>34.</a:t>
            </a:r>
            <a:r>
              <a:rPr lang="en-US" dirty="0">
                <a:hlinkClick r:id="rId8" action="ppaction://hlinkfile"/>
              </a:rPr>
              <a:t>238.241.86:8080</a:t>
            </a:r>
            <a:endParaRPr lang="ru-R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9BE2F6-7455-4F8B-9E45-37203913D06B}"/>
              </a:ext>
            </a:extLst>
          </p:cNvPr>
          <p:cNvSpPr txBox="1"/>
          <p:nvPr/>
        </p:nvSpPr>
        <p:spPr>
          <a:xfrm>
            <a:off x="6217506" y="2975969"/>
            <a:ext cx="2910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PUSH</a:t>
            </a:r>
            <a:endParaRPr lang="ru-RU" sz="1600" b="1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9423D51-63AF-47BC-B7DC-24C603CD6DBE}"/>
              </a:ext>
            </a:extLst>
          </p:cNvPr>
          <p:cNvSpPr/>
          <p:nvPr/>
        </p:nvSpPr>
        <p:spPr>
          <a:xfrm>
            <a:off x="7554118" y="1763724"/>
            <a:ext cx="1328550" cy="640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E84B4-B2F0-4283-93C3-F7847747E9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7150" y="2230607"/>
            <a:ext cx="644207" cy="6442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6AC88E6-5B4E-4626-BC29-AAA2785B82A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3508" r="-7753"/>
          <a:stretch/>
        </p:blipFill>
        <p:spPr>
          <a:xfrm>
            <a:off x="9231466" y="4535096"/>
            <a:ext cx="2388971" cy="1811733"/>
          </a:xfrm>
          <a:prstGeom prst="rect">
            <a:avLst/>
          </a:prstGeom>
        </p:spPr>
      </p:pic>
      <p:sp>
        <p:nvSpPr>
          <p:cNvPr id="42" name="Arrow: Down 41">
            <a:extLst>
              <a:ext uri="{FF2B5EF4-FFF2-40B4-BE49-F238E27FC236}">
                <a16:creationId xmlns:a16="http://schemas.microsoft.com/office/drawing/2014/main" id="{5DB77C55-2C9D-425C-9A13-A6AEA9B49CBA}"/>
              </a:ext>
            </a:extLst>
          </p:cNvPr>
          <p:cNvSpPr/>
          <p:nvPr/>
        </p:nvSpPr>
        <p:spPr>
          <a:xfrm>
            <a:off x="9882011" y="2867843"/>
            <a:ext cx="644207" cy="1808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F65AAD-DCB1-4A83-9F31-D8F19D1611E5}"/>
              </a:ext>
            </a:extLst>
          </p:cNvPr>
          <p:cNvSpPr txBox="1"/>
          <p:nvPr/>
        </p:nvSpPr>
        <p:spPr>
          <a:xfrm>
            <a:off x="10604829" y="5401024"/>
            <a:ext cx="1519736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IP: </a:t>
            </a:r>
            <a:r>
              <a:rPr lang="en-US" dirty="0">
                <a:hlinkClick r:id="rId8" action="ppaction://hlinkfile"/>
              </a:rPr>
              <a:t>3.86.44.4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6A3EF7-5AA3-4A24-8A84-7F979D03DB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62070" y="4577375"/>
            <a:ext cx="1152952" cy="7541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B18FE78C-0916-4901-B99B-CCF97833AD27}"/>
              </a:ext>
            </a:extLst>
          </p:cNvPr>
          <p:cNvSpPr/>
          <p:nvPr/>
        </p:nvSpPr>
        <p:spPr>
          <a:xfrm>
            <a:off x="7544002" y="4963670"/>
            <a:ext cx="1879084" cy="5631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BFA2E9-EB2B-430A-93DB-2C770E92CC62}"/>
              </a:ext>
            </a:extLst>
          </p:cNvPr>
          <p:cNvSpPr txBox="1"/>
          <p:nvPr/>
        </p:nvSpPr>
        <p:spPr>
          <a:xfrm>
            <a:off x="7884661" y="1908961"/>
            <a:ext cx="706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INIT</a:t>
            </a:r>
            <a:endParaRPr lang="ru-RU" sz="16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980F19-BA6A-4E7C-ABA6-C2AB4EC89C91}"/>
              </a:ext>
            </a:extLst>
          </p:cNvPr>
          <p:cNvSpPr txBox="1"/>
          <p:nvPr/>
        </p:nvSpPr>
        <p:spPr>
          <a:xfrm>
            <a:off x="10044366" y="2819271"/>
            <a:ext cx="319495" cy="18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script.sh</a:t>
            </a:r>
            <a:endParaRPr lang="ru-RU" sz="16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D34706-EE05-44EF-91E7-5E8AF9B8487C}"/>
              </a:ext>
            </a:extLst>
          </p:cNvPr>
          <p:cNvSpPr txBox="1"/>
          <p:nvPr/>
        </p:nvSpPr>
        <p:spPr>
          <a:xfrm>
            <a:off x="7884661" y="5067290"/>
            <a:ext cx="1313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Docker pull</a:t>
            </a:r>
            <a:endParaRPr lang="ru-RU" sz="1600" b="1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2CCE3E4-8C32-48B0-9C6D-FE179EB76A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65138" y="5839813"/>
            <a:ext cx="678263" cy="6782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82ED2CC2-2A31-4377-9C2D-E12ABA54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1178" y="5126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3200" smtClean="0"/>
              <a:t>4</a:t>
            </a:fld>
            <a:endParaRPr lang="en-US" sz="32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EDBC119-A89F-4B98-8582-8AA119DFD41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6272" y="0"/>
            <a:ext cx="2016918" cy="10538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6F3EF3-410F-47F0-AF38-B58A187721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7354" y="4416393"/>
            <a:ext cx="1223121" cy="42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3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5F4EE-5671-4B6E-A250-07C5CAFA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1436" y="0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3200" smtClean="0"/>
              <a:t>5</a:t>
            </a:fld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82D044-C846-4660-AA27-A93AA1040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13" y="1376361"/>
            <a:ext cx="4105275" cy="4105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EEADB8-9DE1-474B-839C-5B0B9FF4E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59" y="1376362"/>
            <a:ext cx="4105275" cy="4105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DC30AD-B254-49F4-86CE-33FF48D98CFA}"/>
              </a:ext>
            </a:extLst>
          </p:cNvPr>
          <p:cNvSpPr txBox="1"/>
          <p:nvPr/>
        </p:nvSpPr>
        <p:spPr>
          <a:xfrm>
            <a:off x="1982150" y="535052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GitHub 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6B1E1F-B968-43AB-A5A4-710D1EB01A21}"/>
              </a:ext>
            </a:extLst>
          </p:cNvPr>
          <p:cNvSpPr txBox="1"/>
          <p:nvPr/>
        </p:nvSpPr>
        <p:spPr>
          <a:xfrm>
            <a:off x="7100348" y="5350520"/>
            <a:ext cx="3437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Jenkins</a:t>
            </a:r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2B0B77-802A-40A6-B6B8-46CCBA0C387E}"/>
              </a:ext>
            </a:extLst>
          </p:cNvPr>
          <p:cNvSpPr txBox="1"/>
          <p:nvPr/>
        </p:nvSpPr>
        <p:spPr>
          <a:xfrm>
            <a:off x="1660442" y="1007029"/>
            <a:ext cx="384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https://github.com/cheba-ilya/build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FFFA85-2764-4CD6-B975-4A249D9BD706}"/>
              </a:ext>
            </a:extLst>
          </p:cNvPr>
          <p:cNvSpPr txBox="1"/>
          <p:nvPr/>
        </p:nvSpPr>
        <p:spPr>
          <a:xfrm>
            <a:off x="6390321" y="1007029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http://34.238.241.86:8080/job/docker_build/</a:t>
            </a:r>
            <a:endParaRPr lang="ru-R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A945BC-023A-4AA2-B544-DD1E8A1B3B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5082" y="5804160"/>
            <a:ext cx="2016918" cy="10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4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3A4AC1-EE4F-4FC8-8DB1-5D3C9C40E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072" y="119495"/>
            <a:ext cx="6619009" cy="661900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98D5E-C1BF-4172-822B-17597753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2971" y="0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3200" smtClean="0"/>
              <a:t>6</a:t>
            </a:fld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5AD2A-FB78-4C80-AA66-336886F09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082" y="5804160"/>
            <a:ext cx="2016918" cy="10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2659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4326</TotalTime>
  <Words>198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Franklin Gothic Book</vt:lpstr>
      <vt:lpstr>Times New Roman</vt:lpstr>
      <vt:lpstr>Crop</vt:lpstr>
      <vt:lpstr>Final project DevOps_KhNURE_2019Q4</vt:lpstr>
      <vt:lpstr>Apps and tech which I used in my project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DevOps_KhNURE_2019Q4</dc:title>
  <dc:creator>Илья</dc:creator>
  <cp:lastModifiedBy>Илья</cp:lastModifiedBy>
  <cp:revision>30</cp:revision>
  <dcterms:created xsi:type="dcterms:W3CDTF">2020-03-09T12:26:22Z</dcterms:created>
  <dcterms:modified xsi:type="dcterms:W3CDTF">2020-03-13T13:42:31Z</dcterms:modified>
</cp:coreProperties>
</file>