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77" r:id="rId3"/>
    <p:sldId id="287" r:id="rId4"/>
    <p:sldId id="278" r:id="rId5"/>
    <p:sldId id="352" r:id="rId6"/>
    <p:sldId id="296" r:id="rId7"/>
    <p:sldId id="335" r:id="rId8"/>
    <p:sldId id="356" r:id="rId9"/>
    <p:sldId id="325" r:id="rId10"/>
    <p:sldId id="357" r:id="rId11"/>
    <p:sldId id="331" r:id="rId12"/>
    <p:sldId id="358" r:id="rId13"/>
    <p:sldId id="330" r:id="rId14"/>
    <p:sldId id="359" r:id="rId15"/>
    <p:sldId id="360" r:id="rId16"/>
    <p:sldId id="361" r:id="rId17"/>
    <p:sldId id="362" r:id="rId18"/>
    <p:sldId id="366" r:id="rId19"/>
    <p:sldId id="363" r:id="rId20"/>
    <p:sldId id="367" r:id="rId21"/>
    <p:sldId id="364" r:id="rId22"/>
    <p:sldId id="368" r:id="rId23"/>
    <p:sldId id="369" r:id="rId24"/>
    <p:sldId id="365" r:id="rId25"/>
    <p:sldId id="299" r:id="rId26"/>
    <p:sldId id="29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82"/>
    <a:srgbClr val="00DE99"/>
    <a:srgbClr val="00996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5" autoAdjust="0"/>
    <p:restoredTop sz="92639" autoAdjust="0"/>
  </p:normalViewPr>
  <p:slideViewPr>
    <p:cSldViewPr>
      <p:cViewPr varScale="1">
        <p:scale>
          <a:sx n="60" d="100"/>
          <a:sy n="60" d="100"/>
        </p:scale>
        <p:origin x="34" y="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Wassim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79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dhia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0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Slim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0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dhia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Mustapha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Mustapha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Mustapha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1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dhia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0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Dhia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7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Dhia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Dhia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Wassim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Oumayma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7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Oumayma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Oumayma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13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Chifa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7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Chifa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4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Chifa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8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https://pixabay.com/en/coding-programming-working-macbook-924920/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Wassim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Wassim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9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Wassim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dhia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4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Slim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6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dhia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Slim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7FD0C17-ABB8-433B-B4F6-4DBD512635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>
            <a:fillRect/>
          </a:stretch>
        </p:blipFill>
        <p:spPr>
          <a:xfrm>
            <a:off x="0" y="0"/>
            <a:ext cx="12188825" cy="6858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3934ED-79BB-48C4-8751-E0D943C36EA1}"/>
              </a:ext>
            </a:extLst>
          </p:cNvPr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6" y="3209271"/>
            <a:ext cx="983721" cy="9837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F48CFE-D144-4037-8E62-8BBEDC06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699" y="2865250"/>
            <a:ext cx="10360501" cy="1344084"/>
          </a:xfrm>
        </p:spPr>
        <p:txBody>
          <a:bodyPr anchor="b">
            <a:noAutofit/>
          </a:bodyPr>
          <a:lstStyle/>
          <a:p>
            <a:pPr algn="l"/>
            <a:r>
              <a:rPr lang="en-IN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66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r>
              <a:rPr lang="en-IN" sz="6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Machine Learning 2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1B319-E23E-40A1-BEE8-EC38E755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639" y="4239490"/>
            <a:ext cx="10383954" cy="228585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cap="all" spc="5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Réalisé</a:t>
            </a:r>
            <a:r>
              <a:rPr lang="en-IN" cap="all" spc="5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par:  </a:t>
            </a:r>
          </a:p>
          <a:p>
            <a:pPr algn="l"/>
            <a:r>
              <a:rPr lang="en-IN" cap="all" spc="500" dirty="0">
                <a:solidFill>
                  <a:schemeClr val="bg1"/>
                </a:solidFill>
              </a:rPr>
              <a:t>	</a:t>
            </a:r>
            <a:r>
              <a:rPr lang="en-IN" cap="all" spc="500" dirty="0" smtClean="0">
                <a:solidFill>
                  <a:schemeClr val="bg1"/>
                </a:solidFill>
              </a:rPr>
              <a:t>	BENHAJ Minyaoui Mustapha</a:t>
            </a:r>
          </a:p>
          <a:p>
            <a:pPr algn="l"/>
            <a:r>
              <a:rPr lang="en-IN" cap="all" spc="500" dirty="0">
                <a:solidFill>
                  <a:schemeClr val="bg1"/>
                </a:solidFill>
              </a:rPr>
              <a:t>	</a:t>
            </a:r>
            <a:r>
              <a:rPr lang="en-IN" cap="all" spc="500" dirty="0" smtClean="0">
                <a:solidFill>
                  <a:schemeClr val="bg1"/>
                </a:solidFill>
              </a:rPr>
              <a:t>	BEN SALAH SLIM</a:t>
            </a:r>
          </a:p>
          <a:p>
            <a:pPr algn="l"/>
            <a:r>
              <a:rPr lang="en-IN" cap="all" spc="500" dirty="0">
                <a:solidFill>
                  <a:schemeClr val="bg1"/>
                </a:solidFill>
              </a:rPr>
              <a:t>	</a:t>
            </a:r>
            <a:r>
              <a:rPr lang="en-IN" cap="all" spc="500" dirty="0" smtClean="0">
                <a:solidFill>
                  <a:schemeClr val="bg1"/>
                </a:solidFill>
              </a:rPr>
              <a:t>	BOUKHAYATIYA </a:t>
            </a:r>
            <a:r>
              <a:rPr lang="en-IN" cap="all" spc="500" dirty="0" err="1" smtClean="0">
                <a:solidFill>
                  <a:schemeClr val="bg1"/>
                </a:solidFill>
              </a:rPr>
              <a:t>oumayma</a:t>
            </a:r>
            <a:endParaRPr lang="en-IN" cap="all" spc="500" dirty="0" smtClean="0">
              <a:solidFill>
                <a:schemeClr val="bg1"/>
              </a:solidFill>
            </a:endParaRPr>
          </a:p>
          <a:p>
            <a:pPr algn="l"/>
            <a:r>
              <a:rPr lang="en-IN" cap="all" spc="500" dirty="0">
                <a:solidFill>
                  <a:schemeClr val="bg1"/>
                </a:solidFill>
              </a:rPr>
              <a:t>	</a:t>
            </a:r>
            <a:r>
              <a:rPr lang="en-IN" cap="all" spc="500" dirty="0" smtClean="0">
                <a:solidFill>
                  <a:schemeClr val="bg1"/>
                </a:solidFill>
              </a:rPr>
              <a:t>	</a:t>
            </a:r>
            <a:r>
              <a:rPr lang="en-IN" cap="all" spc="500" dirty="0" err="1" smtClean="0">
                <a:solidFill>
                  <a:schemeClr val="bg1"/>
                </a:solidFill>
              </a:rPr>
              <a:t>chebbi</a:t>
            </a:r>
            <a:r>
              <a:rPr lang="en-IN" cap="all" spc="500" dirty="0" smtClean="0">
                <a:solidFill>
                  <a:schemeClr val="bg1"/>
                </a:solidFill>
              </a:rPr>
              <a:t> </a:t>
            </a:r>
            <a:r>
              <a:rPr lang="en-IN" cap="all" spc="500" dirty="0" err="1" smtClean="0">
                <a:solidFill>
                  <a:schemeClr val="bg1"/>
                </a:solidFill>
              </a:rPr>
              <a:t>dhia</a:t>
            </a:r>
            <a:endParaRPr lang="en-IN" cap="all" spc="500" dirty="0" smtClean="0">
              <a:solidFill>
                <a:schemeClr val="bg1"/>
              </a:solidFill>
            </a:endParaRPr>
          </a:p>
          <a:p>
            <a:pPr algn="l"/>
            <a:r>
              <a:rPr lang="en-IN" cap="all" spc="500" dirty="0">
                <a:solidFill>
                  <a:schemeClr val="bg1"/>
                </a:solidFill>
              </a:rPr>
              <a:t>	</a:t>
            </a:r>
            <a:r>
              <a:rPr lang="en-IN" cap="all" spc="500" dirty="0" smtClean="0">
                <a:solidFill>
                  <a:schemeClr val="bg1"/>
                </a:solidFill>
              </a:rPr>
              <a:t>	</a:t>
            </a:r>
            <a:r>
              <a:rPr lang="en-IN" cap="all" spc="500" dirty="0" err="1" smtClean="0">
                <a:solidFill>
                  <a:schemeClr val="bg1"/>
                </a:solidFill>
              </a:rPr>
              <a:t>kitar</a:t>
            </a:r>
            <a:r>
              <a:rPr lang="en-IN" cap="all" spc="500" dirty="0" smtClean="0">
                <a:solidFill>
                  <a:schemeClr val="bg1"/>
                </a:solidFill>
              </a:rPr>
              <a:t> </a:t>
            </a:r>
            <a:r>
              <a:rPr lang="en-IN" cap="all" spc="500" dirty="0" err="1" smtClean="0">
                <a:solidFill>
                  <a:schemeClr val="bg1"/>
                </a:solidFill>
              </a:rPr>
              <a:t>chifa</a:t>
            </a:r>
            <a:endParaRPr lang="en-IN" cap="all" spc="500" dirty="0" smtClean="0">
              <a:solidFill>
                <a:schemeClr val="bg1"/>
              </a:solidFill>
            </a:endParaRPr>
          </a:p>
          <a:p>
            <a:pPr algn="l"/>
            <a:r>
              <a:rPr lang="en-IN" cap="all" spc="500" dirty="0">
                <a:solidFill>
                  <a:schemeClr val="bg1"/>
                </a:solidFill>
              </a:rPr>
              <a:t>	</a:t>
            </a:r>
            <a:r>
              <a:rPr lang="en-IN" cap="all" spc="500" dirty="0" smtClean="0">
                <a:solidFill>
                  <a:schemeClr val="bg1"/>
                </a:solidFill>
              </a:rPr>
              <a:t>	</a:t>
            </a:r>
            <a:r>
              <a:rPr lang="en-IN" cap="all" spc="500" dirty="0" err="1" smtClean="0">
                <a:solidFill>
                  <a:schemeClr val="bg1"/>
                </a:solidFill>
              </a:rPr>
              <a:t>slatnia</a:t>
            </a:r>
            <a:r>
              <a:rPr lang="en-IN" cap="all" spc="500" dirty="0" smtClean="0">
                <a:solidFill>
                  <a:schemeClr val="bg1"/>
                </a:solidFill>
              </a:rPr>
              <a:t> </a:t>
            </a:r>
            <a:r>
              <a:rPr lang="en-IN" cap="all" spc="500" dirty="0" err="1" smtClean="0">
                <a:solidFill>
                  <a:schemeClr val="bg1"/>
                </a:solidFill>
              </a:rPr>
              <a:t>wassim</a:t>
            </a:r>
            <a:endParaRPr lang="en-IN" cap="all" spc="500" dirty="0" smtClean="0">
              <a:solidFill>
                <a:schemeClr val="bg1"/>
              </a:solidFill>
            </a:endParaRPr>
          </a:p>
          <a:p>
            <a:pPr algn="l"/>
            <a:r>
              <a:rPr lang="en-IN" cap="all" spc="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IN" cap="all" spc="5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</a:p>
          <a:p>
            <a:pPr algn="l"/>
            <a:r>
              <a:rPr lang="en-IN" cap="all" spc="500" dirty="0">
                <a:solidFill>
                  <a:schemeClr val="bg1"/>
                </a:solidFill>
              </a:rPr>
              <a:t>	</a:t>
            </a:r>
            <a:endParaRPr lang="en-IN" cap="all" spc="5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" y="116632"/>
            <a:ext cx="2828751" cy="10470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16632"/>
            <a:ext cx="2304256" cy="8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1" y="1"/>
            <a:ext cx="12188824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903" y="3861048"/>
            <a:ext cx="11476982" cy="1007567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Nettoyage de </a:t>
            </a:r>
            <a:r>
              <a:rPr lang="en-US" sz="4400" dirty="0" err="1" smtClean="0">
                <a:solidFill>
                  <a:schemeClr val="bg1"/>
                </a:solidFill>
              </a:rPr>
              <a:t>données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24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r>
              <a:rPr lang="en-IN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IN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https://miro.medium.com/max/1400/1*dgdb8eQ1FrXeTh9_TMP-fQ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1124744"/>
            <a:ext cx="5040560" cy="51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1" y="1"/>
            <a:ext cx="12188824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903" y="3861048"/>
            <a:ext cx="11476982" cy="1007567"/>
          </a:xfrm>
        </p:spPr>
        <p:txBody>
          <a:bodyPr/>
          <a:lstStyle/>
          <a:p>
            <a:r>
              <a:rPr lang="en-US" sz="4400" smtClean="0">
                <a:solidFill>
                  <a:schemeClr val="bg1"/>
                </a:solidFill>
              </a:rPr>
              <a:t>Préparation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de </a:t>
            </a:r>
            <a:r>
              <a:rPr lang="en-US" sz="4400" dirty="0" err="1" smtClean="0">
                <a:solidFill>
                  <a:schemeClr val="bg1"/>
                </a:solidFill>
              </a:rPr>
              <a:t>données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3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Preparation de </a:t>
            </a:r>
            <a:r>
              <a:rPr lang="en-IN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260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Spacy </a:t>
            </a:r>
            <a:r>
              <a:rPr lang="en-US" sz="2800" b="1" dirty="0" err="1" smtClean="0"/>
              <a:t>vectorizer</a:t>
            </a:r>
            <a:endParaRPr lang="en-US" sz="28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93" y="1891792"/>
            <a:ext cx="7625036" cy="40031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64" y="1584196"/>
            <a:ext cx="10058400" cy="43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Preparation de </a:t>
            </a:r>
            <a:r>
              <a:rPr lang="en-IN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2630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Count </a:t>
            </a:r>
            <a:r>
              <a:rPr lang="en-US" sz="2800" b="1" dirty="0" err="1" smtClean="0"/>
              <a:t>vectorizer</a:t>
            </a:r>
            <a:endParaRPr lang="en-US" sz="28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18" y="1960774"/>
            <a:ext cx="8909785" cy="38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Preparation de </a:t>
            </a:r>
            <a:r>
              <a:rPr lang="en-IN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2708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TF-IDF </a:t>
            </a:r>
            <a:r>
              <a:rPr lang="en-US" sz="2800" b="1" dirty="0" err="1" smtClean="0"/>
              <a:t>Vectorizer</a:t>
            </a:r>
            <a:endParaRPr lang="en-US" sz="2800" b="1" dirty="0"/>
          </a:p>
        </p:txBody>
      </p:sp>
      <p:pic>
        <p:nvPicPr>
          <p:cNvPr id="8" name="Picture 2" descr="https://miro.medium.com/max/1400/1*qQgnyPLDIkUmeZKN2_ZWb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1950598"/>
            <a:ext cx="5749942" cy="383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1" y="1"/>
            <a:ext cx="12188824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903" y="3861048"/>
            <a:ext cx="11476982" cy="1007567"/>
          </a:xfrm>
        </p:spPr>
        <p:txBody>
          <a:bodyPr/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Modélisation</a:t>
            </a:r>
            <a:r>
              <a:rPr lang="en-US" sz="4400" dirty="0" smtClean="0">
                <a:solidFill>
                  <a:schemeClr val="bg1"/>
                </a:solidFill>
              </a:rPr>
              <a:t> et </a:t>
            </a:r>
            <a:r>
              <a:rPr lang="en-US" sz="4400" dirty="0" err="1" smtClean="0">
                <a:solidFill>
                  <a:schemeClr val="bg1"/>
                </a:solidFill>
              </a:rPr>
              <a:t>évaluation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04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accent2"/>
                </a:solidFill>
              </a:rPr>
              <a:t>Modélisation</a:t>
            </a:r>
            <a:r>
              <a:rPr lang="en-IN" dirty="0" smtClean="0">
                <a:solidFill>
                  <a:schemeClr val="accent2"/>
                </a:solidFill>
              </a:rPr>
              <a:t> et </a:t>
            </a:r>
            <a:r>
              <a:rPr lang="en-IN" dirty="0" err="1" smtClean="0">
                <a:solidFill>
                  <a:schemeClr val="accent2"/>
                </a:solidFill>
              </a:rPr>
              <a:t>évaluation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1878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Linear SVM</a:t>
            </a:r>
            <a:endParaRPr lang="en-US" sz="28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924944"/>
            <a:ext cx="6382799" cy="2419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00" y="1945948"/>
            <a:ext cx="4507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préparées</a:t>
            </a:r>
            <a:r>
              <a:rPr lang="en-US" sz="2000" dirty="0" smtClean="0"/>
              <a:t> avec Spacy </a:t>
            </a:r>
            <a:r>
              <a:rPr lang="en-US" sz="2000" dirty="0" err="1" smtClean="0"/>
              <a:t>Vecotrizer</a:t>
            </a:r>
            <a:endParaRPr lang="en-US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2766636"/>
            <a:ext cx="413677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/>
                </a:solidFill>
              </a:rPr>
              <a:t>Modélisation</a:t>
            </a:r>
            <a:r>
              <a:rPr lang="en-IN" dirty="0">
                <a:solidFill>
                  <a:schemeClr val="accent2"/>
                </a:solidFill>
              </a:rPr>
              <a:t> et </a:t>
            </a:r>
            <a:r>
              <a:rPr lang="en-IN" dirty="0" err="1">
                <a:solidFill>
                  <a:schemeClr val="accent2"/>
                </a:solidFill>
              </a:rPr>
              <a:t>évaluation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1878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Linear SVM</a:t>
            </a:r>
            <a:endParaRPr lang="en-US" sz="28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2971462"/>
            <a:ext cx="6356562" cy="23936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3661" y="1877250"/>
            <a:ext cx="453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préparées</a:t>
            </a:r>
            <a:r>
              <a:rPr lang="en-US" sz="2000" dirty="0" smtClean="0"/>
              <a:t> avec Count </a:t>
            </a:r>
            <a:r>
              <a:rPr lang="en-US" sz="2000" dirty="0" err="1" smtClean="0"/>
              <a:t>Vecotrizer</a:t>
            </a:r>
            <a:endParaRPr lang="en-US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2538259"/>
            <a:ext cx="4896544" cy="3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/>
                </a:solidFill>
              </a:rPr>
              <a:t>Modélisation</a:t>
            </a:r>
            <a:r>
              <a:rPr lang="en-IN" dirty="0">
                <a:solidFill>
                  <a:schemeClr val="accent2"/>
                </a:solidFill>
              </a:rPr>
              <a:t> et </a:t>
            </a:r>
            <a:r>
              <a:rPr lang="en-IN" dirty="0" err="1">
                <a:solidFill>
                  <a:schemeClr val="accent2"/>
                </a:solidFill>
              </a:rPr>
              <a:t>évaluation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2982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Logistic Regression</a:t>
            </a:r>
            <a:endParaRPr lang="en-US" sz="28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3413088"/>
            <a:ext cx="6330647" cy="23851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00" y="1999349"/>
            <a:ext cx="4507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préparées</a:t>
            </a:r>
            <a:r>
              <a:rPr lang="en-US" sz="2000" dirty="0" smtClean="0"/>
              <a:t> avec Spacy </a:t>
            </a:r>
            <a:r>
              <a:rPr lang="en-US" sz="2000" dirty="0" err="1" smtClean="0"/>
              <a:t>Vecotrizer</a:t>
            </a:r>
            <a:endParaRPr lang="en-US" sz="20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39" y="2910582"/>
            <a:ext cx="4692884" cy="33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  <a:endParaRPr lang="en-IN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2383744"/>
            <a:ext cx="4000006" cy="2370374"/>
          </a:xfrm>
          <a:prstGeom prst="rect">
            <a:avLst/>
          </a:prstGeom>
        </p:spPr>
      </p:pic>
      <p:sp>
        <p:nvSpPr>
          <p:cNvPr id="20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6065990" y="2244019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6068940" y="5594446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6065990" y="2892091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6065990" y="3540163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2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6065990" y="874866"/>
            <a:ext cx="655208" cy="65520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0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6065990" y="4195793"/>
            <a:ext cx="655208" cy="655208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963336" y="907793"/>
            <a:ext cx="36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63336" y="2193115"/>
            <a:ext cx="3696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Compréhension de données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63336" y="2859368"/>
            <a:ext cx="3291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Visualisation de </a:t>
            </a:r>
            <a:r>
              <a:rPr lang="en-US" dirty="0" err="1" smtClean="0"/>
              <a:t>données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63336" y="3511202"/>
            <a:ext cx="328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Nettoyage de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données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963336" y="567315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Conclusion</a:t>
            </a:r>
            <a:endParaRPr lang="en-US" dirty="0"/>
          </a:p>
        </p:txBody>
      </p:sp>
      <p:sp>
        <p:nvSpPr>
          <p:cNvPr id="17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6065990" y="4885272"/>
            <a:ext cx="655208" cy="655208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63336" y="4195371"/>
            <a:ext cx="3474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Préparation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données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63336" y="4898683"/>
            <a:ext cx="3748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Modelisation</a:t>
            </a:r>
            <a:r>
              <a:rPr lang="fr-FR" dirty="0" smtClean="0">
                <a:solidFill>
                  <a:srgbClr val="000000"/>
                </a:solidFill>
                <a:latin typeface="Arial" panose="020B0604020202020204" pitchFamily="34" charset="0"/>
              </a:rPr>
              <a:t> et </a:t>
            </a:r>
            <a:r>
              <a:rPr lang="fr-FR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evaluation</a:t>
            </a:r>
            <a:endParaRPr lang="en-US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6065990" y="1546638"/>
            <a:ext cx="655208" cy="655208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3336" y="1657242"/>
            <a:ext cx="3387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Compétition sur </a:t>
            </a:r>
            <a:r>
              <a:rPr lang="fr-FR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68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2" grpId="0"/>
      <p:bldP spid="34" grpId="0"/>
      <p:bldP spid="35" grpId="0"/>
      <p:bldP spid="37" grpId="0"/>
      <p:bldP spid="38" grpId="0"/>
      <p:bldP spid="17" grpId="0" animBg="1"/>
      <p:bldP spid="18" grpId="0"/>
      <p:bldP spid="24" grpId="0"/>
      <p:bldP spid="19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/>
                </a:solidFill>
              </a:rPr>
              <a:t>Modélisation</a:t>
            </a:r>
            <a:r>
              <a:rPr lang="en-IN" dirty="0">
                <a:solidFill>
                  <a:schemeClr val="accent2"/>
                </a:solidFill>
              </a:rPr>
              <a:t> et </a:t>
            </a:r>
            <a:r>
              <a:rPr lang="en-IN" dirty="0" err="1">
                <a:solidFill>
                  <a:schemeClr val="accent2"/>
                </a:solidFill>
              </a:rPr>
              <a:t>évaluation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2982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Logistic Regression</a:t>
            </a:r>
            <a:endParaRPr lang="en-US" sz="28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3123355"/>
            <a:ext cx="6005306" cy="22814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3661" y="1837473"/>
            <a:ext cx="453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préparées</a:t>
            </a:r>
            <a:r>
              <a:rPr lang="en-US" sz="2000" dirty="0" smtClean="0"/>
              <a:t> avec Count </a:t>
            </a:r>
            <a:r>
              <a:rPr lang="en-US" sz="2000" dirty="0" err="1" smtClean="0"/>
              <a:t>Vecotrizer</a:t>
            </a:r>
            <a:endParaRPr lang="en-US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007902"/>
            <a:ext cx="381053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/>
                </a:solidFill>
              </a:rPr>
              <a:t>Modélisation</a:t>
            </a:r>
            <a:r>
              <a:rPr lang="en-IN" dirty="0">
                <a:solidFill>
                  <a:schemeClr val="accent2"/>
                </a:solidFill>
              </a:rPr>
              <a:t> et </a:t>
            </a:r>
            <a:r>
              <a:rPr lang="en-IN" dirty="0" err="1">
                <a:solidFill>
                  <a:schemeClr val="accent2"/>
                </a:solidFill>
              </a:rPr>
              <a:t>évaluation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3037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Adaboost</a:t>
            </a:r>
            <a:r>
              <a:rPr lang="en-US" sz="2800" b="1" dirty="0" smtClean="0"/>
              <a:t> Classifier</a:t>
            </a:r>
            <a:endParaRPr lang="en-US" sz="28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823485"/>
            <a:ext cx="5400600" cy="20549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00" y="1728214"/>
            <a:ext cx="4507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préparées</a:t>
            </a:r>
            <a:r>
              <a:rPr lang="en-US" sz="2000" dirty="0" smtClean="0"/>
              <a:t> avec Spacy </a:t>
            </a:r>
            <a:r>
              <a:rPr lang="en-US" sz="2000" dirty="0" err="1" smtClean="0"/>
              <a:t>Vecotrizer</a:t>
            </a:r>
            <a:endParaRPr lang="en-US" sz="20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2564904"/>
            <a:ext cx="364858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/>
                </a:solidFill>
              </a:rPr>
              <a:t>Modélisation</a:t>
            </a:r>
            <a:r>
              <a:rPr lang="en-IN" dirty="0">
                <a:solidFill>
                  <a:schemeClr val="accent2"/>
                </a:solidFill>
              </a:rPr>
              <a:t> et </a:t>
            </a:r>
            <a:r>
              <a:rPr lang="en-IN" dirty="0" err="1">
                <a:solidFill>
                  <a:schemeClr val="accent2"/>
                </a:solidFill>
              </a:rPr>
              <a:t>évaluation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3037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Adaboost</a:t>
            </a:r>
            <a:r>
              <a:rPr lang="en-US" sz="2800" b="1" dirty="0" smtClean="0"/>
              <a:t> Classifier</a:t>
            </a:r>
            <a:endParaRPr lang="en-US" sz="28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2837413"/>
            <a:ext cx="5916075" cy="22173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02124" y="1971577"/>
            <a:ext cx="453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préparées</a:t>
            </a:r>
            <a:r>
              <a:rPr lang="en-US" sz="2000" dirty="0" smtClean="0"/>
              <a:t> avec Count </a:t>
            </a:r>
            <a:r>
              <a:rPr lang="en-US" sz="2000" dirty="0" err="1" smtClean="0"/>
              <a:t>Vecotrizer</a:t>
            </a:r>
            <a:endParaRPr lang="en-US" sz="2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736250"/>
            <a:ext cx="350568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9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/>
                </a:solidFill>
              </a:rPr>
              <a:t>Modélisation</a:t>
            </a:r>
            <a:r>
              <a:rPr lang="en-IN" dirty="0">
                <a:solidFill>
                  <a:schemeClr val="accent2"/>
                </a:solidFill>
              </a:rPr>
              <a:t> et </a:t>
            </a:r>
            <a:r>
              <a:rPr lang="en-IN" dirty="0" err="1">
                <a:solidFill>
                  <a:schemeClr val="accent2"/>
                </a:solidFill>
              </a:rPr>
              <a:t>évaluation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2117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Courbes</a:t>
            </a:r>
            <a:r>
              <a:rPr lang="en-US" sz="2800" b="1" dirty="0" smtClean="0"/>
              <a:t> ROC</a:t>
            </a:r>
            <a:endParaRPr lang="en-US" sz="28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1603793"/>
            <a:ext cx="4582923" cy="44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/>
                </a:solidFill>
              </a:rPr>
              <a:t>Modélisation</a:t>
            </a:r>
            <a:r>
              <a:rPr lang="en-IN" dirty="0">
                <a:solidFill>
                  <a:schemeClr val="accent2"/>
                </a:solidFill>
              </a:rPr>
              <a:t> et </a:t>
            </a:r>
            <a:r>
              <a:rPr lang="en-IN" dirty="0" err="1">
                <a:solidFill>
                  <a:schemeClr val="accent2"/>
                </a:solidFill>
              </a:rPr>
              <a:t>évaluation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 txBox="1">
            <a:spLocks/>
          </p:cNvSpPr>
          <p:nvPr/>
        </p:nvSpPr>
        <p:spPr>
          <a:xfrm>
            <a:off x="-1" y="6102295"/>
            <a:ext cx="1218882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703" y="1110661"/>
            <a:ext cx="3425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err="1" smtClean="0"/>
              <a:t>Deep</a:t>
            </a:r>
            <a:r>
              <a:rPr lang="fr-FR" sz="2800" b="1" dirty="0" smtClean="0"/>
              <a:t> Neural Network</a:t>
            </a:r>
            <a:endParaRPr lang="en-US" sz="2800" b="1" dirty="0"/>
          </a:p>
        </p:txBody>
      </p:sp>
      <p:pic>
        <p:nvPicPr>
          <p:cNvPr id="5122" name="Picture 2" descr="https://miro.medium.com/max/1166/1*DW0Ccmj1hZ0OvSXi7Kz5M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43" y="2595487"/>
            <a:ext cx="3600400" cy="27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637453"/>
            <a:ext cx="5166193" cy="431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AA188-1F07-4647-A737-F94D50A74E9D}"/>
              </a:ext>
            </a:extLst>
          </p:cNvPr>
          <p:cNvSpPr txBox="1"/>
          <p:nvPr/>
        </p:nvSpPr>
        <p:spPr>
          <a:xfrm>
            <a:off x="4077514" y="2960718"/>
            <a:ext cx="420131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5400" b="1" dirty="0" smtClean="0">
                <a:solidFill>
                  <a:schemeClr val="bg1"/>
                </a:solidFill>
                <a:latin typeface="Open Sans"/>
              </a:rPr>
              <a:t>Conclusion</a:t>
            </a:r>
            <a:endParaRPr lang="en-IN" sz="5400" b="1" dirty="0">
              <a:solidFill>
                <a:schemeClr val="bg1"/>
              </a:solidFill>
              <a:latin typeface="Open San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60EF22-02D3-4236-A83B-FF257182261B}"/>
              </a:ext>
            </a:extLst>
          </p:cNvPr>
          <p:cNvGrpSpPr/>
          <p:nvPr/>
        </p:nvGrpSpPr>
        <p:grpSpPr>
          <a:xfrm>
            <a:off x="886840" y="2900685"/>
            <a:ext cx="3370053" cy="2850075"/>
            <a:chOff x="2422004" y="350838"/>
            <a:chExt cx="6923213" cy="58550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0BE681-7471-4F3A-8235-8DAAA3566F90}"/>
                </a:ext>
              </a:extLst>
            </p:cNvPr>
            <p:cNvGrpSpPr/>
            <p:nvPr/>
          </p:nvGrpSpPr>
          <p:grpSpPr>
            <a:xfrm>
              <a:off x="3698925" y="1485639"/>
              <a:ext cx="2413154" cy="1596293"/>
              <a:chOff x="-10442575" y="179388"/>
              <a:chExt cx="9313863" cy="6161087"/>
            </a:xfrm>
          </p:grpSpPr>
          <p:sp>
            <p:nvSpPr>
              <p:cNvPr id="109" name="Freeform 566">
                <a:extLst>
                  <a:ext uri="{FF2B5EF4-FFF2-40B4-BE49-F238E27FC236}">
                    <a16:creationId xmlns:a16="http://schemas.microsoft.com/office/drawing/2014/main" id="{6A1C5755-03CD-4598-83C4-35BC20DA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213975" y="1098550"/>
                <a:ext cx="9085263" cy="5241925"/>
              </a:xfrm>
              <a:custGeom>
                <a:avLst/>
                <a:gdLst>
                  <a:gd name="T0" fmla="*/ 408 w 672"/>
                  <a:gd name="T1" fmla="*/ 386 h 388"/>
                  <a:gd name="T2" fmla="*/ 4 w 672"/>
                  <a:gd name="T3" fmla="*/ 153 h 388"/>
                  <a:gd name="T4" fmla="*/ 6 w 672"/>
                  <a:gd name="T5" fmla="*/ 142 h 388"/>
                  <a:gd name="T6" fmla="*/ 246 w 672"/>
                  <a:gd name="T7" fmla="*/ 4 h 388"/>
                  <a:gd name="T8" fmla="*/ 264 w 672"/>
                  <a:gd name="T9" fmla="*/ 3 h 388"/>
                  <a:gd name="T10" fmla="*/ 668 w 672"/>
                  <a:gd name="T11" fmla="*/ 236 h 388"/>
                  <a:gd name="T12" fmla="*/ 666 w 672"/>
                  <a:gd name="T13" fmla="*/ 246 h 388"/>
                  <a:gd name="T14" fmla="*/ 426 w 672"/>
                  <a:gd name="T15" fmla="*/ 385 h 388"/>
                  <a:gd name="T16" fmla="*/ 408 w 672"/>
                  <a:gd name="T17" fmla="*/ 38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388">
                    <a:moveTo>
                      <a:pt x="408" y="386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0" y="150"/>
                      <a:pt x="0" y="145"/>
                      <a:pt x="6" y="142"/>
                    </a:cubicBezTo>
                    <a:cubicBezTo>
                      <a:pt x="246" y="4"/>
                      <a:pt x="246" y="4"/>
                      <a:pt x="246" y="4"/>
                    </a:cubicBezTo>
                    <a:cubicBezTo>
                      <a:pt x="251" y="0"/>
                      <a:pt x="260" y="0"/>
                      <a:pt x="264" y="3"/>
                    </a:cubicBezTo>
                    <a:cubicBezTo>
                      <a:pt x="668" y="236"/>
                      <a:pt x="668" y="236"/>
                      <a:pt x="668" y="236"/>
                    </a:cubicBezTo>
                    <a:cubicBezTo>
                      <a:pt x="672" y="238"/>
                      <a:pt x="672" y="243"/>
                      <a:pt x="666" y="246"/>
                    </a:cubicBezTo>
                    <a:cubicBezTo>
                      <a:pt x="426" y="385"/>
                      <a:pt x="426" y="385"/>
                      <a:pt x="426" y="385"/>
                    </a:cubicBezTo>
                    <a:cubicBezTo>
                      <a:pt x="420" y="388"/>
                      <a:pt x="412" y="388"/>
                      <a:pt x="408" y="386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567">
                <a:extLst>
                  <a:ext uri="{FF2B5EF4-FFF2-40B4-BE49-F238E27FC236}">
                    <a16:creationId xmlns:a16="http://schemas.microsoft.com/office/drawing/2014/main" id="{E203DAE3-FB97-4FE7-A0F6-D23F59A2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82588"/>
                <a:ext cx="9286875" cy="5308600"/>
              </a:xfrm>
              <a:custGeom>
                <a:avLst/>
                <a:gdLst>
                  <a:gd name="T0" fmla="*/ 687 w 687"/>
                  <a:gd name="T1" fmla="*/ 228 h 393"/>
                  <a:gd name="T2" fmla="*/ 670 w 687"/>
                  <a:gd name="T3" fmla="*/ 231 h 393"/>
                  <a:gd name="T4" fmla="*/ 275 w 687"/>
                  <a:gd name="T5" fmla="*/ 3 h 393"/>
                  <a:gd name="T6" fmla="*/ 256 w 687"/>
                  <a:gd name="T7" fmla="*/ 4 h 393"/>
                  <a:gd name="T8" fmla="*/ 30 w 687"/>
                  <a:gd name="T9" fmla="*/ 134 h 393"/>
                  <a:gd name="T10" fmla="*/ 0 w 687"/>
                  <a:gd name="T11" fmla="*/ 139 h 393"/>
                  <a:gd name="T12" fmla="*/ 0 w 687"/>
                  <a:gd name="T13" fmla="*/ 149 h 393"/>
                  <a:gd name="T14" fmla="*/ 0 w 687"/>
                  <a:gd name="T15" fmla="*/ 149 h 393"/>
                  <a:gd name="T16" fmla="*/ 4 w 687"/>
                  <a:gd name="T17" fmla="*/ 154 h 393"/>
                  <a:gd name="T18" fmla="*/ 412 w 687"/>
                  <a:gd name="T19" fmla="*/ 390 h 393"/>
                  <a:gd name="T20" fmla="*/ 431 w 687"/>
                  <a:gd name="T21" fmla="*/ 389 h 393"/>
                  <a:gd name="T22" fmla="*/ 682 w 687"/>
                  <a:gd name="T23" fmla="*/ 244 h 393"/>
                  <a:gd name="T24" fmla="*/ 687 w 687"/>
                  <a:gd name="T25" fmla="*/ 238 h 393"/>
                  <a:gd name="T26" fmla="*/ 687 w 687"/>
                  <a:gd name="T27" fmla="*/ 238 h 393"/>
                  <a:gd name="T28" fmla="*/ 687 w 687"/>
                  <a:gd name="T29" fmla="*/ 22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7" h="393">
                    <a:moveTo>
                      <a:pt x="687" y="228"/>
                    </a:moveTo>
                    <a:cubicBezTo>
                      <a:pt x="670" y="231"/>
                      <a:pt x="670" y="231"/>
                      <a:pt x="670" y="231"/>
                    </a:cubicBezTo>
                    <a:cubicBezTo>
                      <a:pt x="275" y="3"/>
                      <a:pt x="275" y="3"/>
                      <a:pt x="275" y="3"/>
                    </a:cubicBezTo>
                    <a:cubicBezTo>
                      <a:pt x="270" y="0"/>
                      <a:pt x="261" y="1"/>
                      <a:pt x="256" y="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1"/>
                      <a:pt x="1" y="153"/>
                      <a:pt x="4" y="154"/>
                    </a:cubicBezTo>
                    <a:cubicBezTo>
                      <a:pt x="412" y="390"/>
                      <a:pt x="412" y="390"/>
                      <a:pt x="412" y="390"/>
                    </a:cubicBezTo>
                    <a:cubicBezTo>
                      <a:pt x="417" y="393"/>
                      <a:pt x="426" y="392"/>
                      <a:pt x="431" y="389"/>
                    </a:cubicBezTo>
                    <a:cubicBezTo>
                      <a:pt x="682" y="244"/>
                      <a:pt x="682" y="244"/>
                      <a:pt x="682" y="244"/>
                    </a:cubicBezTo>
                    <a:cubicBezTo>
                      <a:pt x="685" y="243"/>
                      <a:pt x="687" y="240"/>
                      <a:pt x="687" y="238"/>
                    </a:cubicBezTo>
                    <a:cubicBezTo>
                      <a:pt x="687" y="238"/>
                      <a:pt x="687" y="238"/>
                      <a:pt x="687" y="238"/>
                    </a:cubicBezTo>
                    <a:cubicBezTo>
                      <a:pt x="687" y="228"/>
                      <a:pt x="687" y="228"/>
                      <a:pt x="687" y="228"/>
                    </a:cubicBezTo>
                  </a:path>
                </a:pathLst>
              </a:custGeom>
              <a:solidFill>
                <a:srgbClr val="312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568">
                <a:extLst>
                  <a:ext uri="{FF2B5EF4-FFF2-40B4-BE49-F238E27FC236}">
                    <a16:creationId xmlns:a16="http://schemas.microsoft.com/office/drawing/2014/main" id="{96CF7441-D3D9-4841-A808-8CDAB98A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95288"/>
                <a:ext cx="9286875" cy="5283200"/>
              </a:xfrm>
              <a:custGeom>
                <a:avLst/>
                <a:gdLst>
                  <a:gd name="T0" fmla="*/ 267 w 687"/>
                  <a:gd name="T1" fmla="*/ 0 h 391"/>
                  <a:gd name="T2" fmla="*/ 256 w 687"/>
                  <a:gd name="T3" fmla="*/ 3 h 391"/>
                  <a:gd name="T4" fmla="*/ 30 w 687"/>
                  <a:gd name="T5" fmla="*/ 133 h 391"/>
                  <a:gd name="T6" fmla="*/ 0 w 687"/>
                  <a:gd name="T7" fmla="*/ 138 h 391"/>
                  <a:gd name="T8" fmla="*/ 0 w 687"/>
                  <a:gd name="T9" fmla="*/ 148 h 391"/>
                  <a:gd name="T10" fmla="*/ 0 w 687"/>
                  <a:gd name="T11" fmla="*/ 148 h 391"/>
                  <a:gd name="T12" fmla="*/ 0 w 687"/>
                  <a:gd name="T13" fmla="*/ 148 h 391"/>
                  <a:gd name="T14" fmla="*/ 0 w 687"/>
                  <a:gd name="T15" fmla="*/ 148 h 391"/>
                  <a:gd name="T16" fmla="*/ 4 w 687"/>
                  <a:gd name="T17" fmla="*/ 153 h 391"/>
                  <a:gd name="T18" fmla="*/ 412 w 687"/>
                  <a:gd name="T19" fmla="*/ 389 h 391"/>
                  <a:gd name="T20" fmla="*/ 421 w 687"/>
                  <a:gd name="T21" fmla="*/ 391 h 391"/>
                  <a:gd name="T22" fmla="*/ 431 w 687"/>
                  <a:gd name="T23" fmla="*/ 388 h 391"/>
                  <a:gd name="T24" fmla="*/ 682 w 687"/>
                  <a:gd name="T25" fmla="*/ 243 h 391"/>
                  <a:gd name="T26" fmla="*/ 687 w 687"/>
                  <a:gd name="T27" fmla="*/ 237 h 391"/>
                  <a:gd name="T28" fmla="*/ 687 w 687"/>
                  <a:gd name="T29" fmla="*/ 237 h 391"/>
                  <a:gd name="T30" fmla="*/ 687 w 687"/>
                  <a:gd name="T31" fmla="*/ 227 h 391"/>
                  <a:gd name="T32" fmla="*/ 670 w 687"/>
                  <a:gd name="T33" fmla="*/ 230 h 391"/>
                  <a:gd name="T34" fmla="*/ 275 w 687"/>
                  <a:gd name="T35" fmla="*/ 2 h 391"/>
                  <a:gd name="T36" fmla="*/ 267 w 687"/>
                  <a:gd name="T3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7" h="391">
                    <a:moveTo>
                      <a:pt x="267" y="0"/>
                    </a:moveTo>
                    <a:cubicBezTo>
                      <a:pt x="263" y="0"/>
                      <a:pt x="259" y="1"/>
                      <a:pt x="256" y="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2"/>
                      <a:pt x="4" y="153"/>
                    </a:cubicBezTo>
                    <a:cubicBezTo>
                      <a:pt x="412" y="389"/>
                      <a:pt x="412" y="389"/>
                      <a:pt x="412" y="389"/>
                    </a:cubicBezTo>
                    <a:cubicBezTo>
                      <a:pt x="414" y="390"/>
                      <a:pt x="417" y="391"/>
                      <a:pt x="421" y="391"/>
                    </a:cubicBezTo>
                    <a:cubicBezTo>
                      <a:pt x="424" y="391"/>
                      <a:pt x="428" y="390"/>
                      <a:pt x="431" y="388"/>
                    </a:cubicBezTo>
                    <a:cubicBezTo>
                      <a:pt x="682" y="243"/>
                      <a:pt x="682" y="243"/>
                      <a:pt x="682" y="243"/>
                    </a:cubicBezTo>
                    <a:cubicBezTo>
                      <a:pt x="685" y="242"/>
                      <a:pt x="687" y="239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87" y="227"/>
                      <a:pt x="687" y="227"/>
                      <a:pt x="687" y="227"/>
                    </a:cubicBezTo>
                    <a:cubicBezTo>
                      <a:pt x="670" y="230"/>
                      <a:pt x="670" y="230"/>
                      <a:pt x="670" y="230"/>
                    </a:cubicBezTo>
                    <a:cubicBezTo>
                      <a:pt x="275" y="2"/>
                      <a:pt x="275" y="2"/>
                      <a:pt x="275" y="2"/>
                    </a:cubicBezTo>
                    <a:cubicBezTo>
                      <a:pt x="273" y="1"/>
                      <a:pt x="270" y="0"/>
                      <a:pt x="267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569">
                <a:extLst>
                  <a:ext uri="{FF2B5EF4-FFF2-40B4-BE49-F238E27FC236}">
                    <a16:creationId xmlns:a16="http://schemas.microsoft.com/office/drawing/2014/main" id="{B3ED47FA-7285-445E-A2D1-8E6F7A13B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2314575"/>
                <a:ext cx="9286875" cy="3322637"/>
              </a:xfrm>
              <a:custGeom>
                <a:avLst/>
                <a:gdLst>
                  <a:gd name="T0" fmla="*/ 682 w 687"/>
                  <a:gd name="T1" fmla="*/ 95 h 246"/>
                  <a:gd name="T2" fmla="*/ 431 w 687"/>
                  <a:gd name="T3" fmla="*/ 240 h 246"/>
                  <a:gd name="T4" fmla="*/ 412 w 687"/>
                  <a:gd name="T5" fmla="*/ 241 h 246"/>
                  <a:gd name="T6" fmla="*/ 4 w 687"/>
                  <a:gd name="T7" fmla="*/ 5 h 246"/>
                  <a:gd name="T8" fmla="*/ 0 w 687"/>
                  <a:gd name="T9" fmla="*/ 0 h 246"/>
                  <a:gd name="T10" fmla="*/ 0 w 687"/>
                  <a:gd name="T11" fmla="*/ 0 h 246"/>
                  <a:gd name="T12" fmla="*/ 0 w 687"/>
                  <a:gd name="T13" fmla="*/ 3 h 246"/>
                  <a:gd name="T14" fmla="*/ 0 w 687"/>
                  <a:gd name="T15" fmla="*/ 3 h 246"/>
                  <a:gd name="T16" fmla="*/ 4 w 687"/>
                  <a:gd name="T17" fmla="*/ 7 h 246"/>
                  <a:gd name="T18" fmla="*/ 412 w 687"/>
                  <a:gd name="T19" fmla="*/ 243 h 246"/>
                  <a:gd name="T20" fmla="*/ 431 w 687"/>
                  <a:gd name="T21" fmla="*/ 243 h 246"/>
                  <a:gd name="T22" fmla="*/ 682 w 687"/>
                  <a:gd name="T23" fmla="*/ 98 h 246"/>
                  <a:gd name="T24" fmla="*/ 687 w 687"/>
                  <a:gd name="T25" fmla="*/ 92 h 246"/>
                  <a:gd name="T26" fmla="*/ 687 w 687"/>
                  <a:gd name="T27" fmla="*/ 92 h 246"/>
                  <a:gd name="T28" fmla="*/ 687 w 687"/>
                  <a:gd name="T29" fmla="*/ 89 h 246"/>
                  <a:gd name="T30" fmla="*/ 687 w 687"/>
                  <a:gd name="T31" fmla="*/ 89 h 246"/>
                  <a:gd name="T32" fmla="*/ 682 w 687"/>
                  <a:gd name="T33" fmla="*/ 9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246">
                    <a:moveTo>
                      <a:pt x="682" y="95"/>
                    </a:moveTo>
                    <a:cubicBezTo>
                      <a:pt x="431" y="240"/>
                      <a:pt x="431" y="240"/>
                      <a:pt x="431" y="240"/>
                    </a:cubicBezTo>
                    <a:cubicBezTo>
                      <a:pt x="426" y="243"/>
                      <a:pt x="417" y="244"/>
                      <a:pt x="412" y="24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6"/>
                      <a:pt x="4" y="7"/>
                    </a:cubicBezTo>
                    <a:cubicBezTo>
                      <a:pt x="412" y="243"/>
                      <a:pt x="412" y="243"/>
                      <a:pt x="412" y="243"/>
                    </a:cubicBezTo>
                    <a:cubicBezTo>
                      <a:pt x="417" y="246"/>
                      <a:pt x="426" y="246"/>
                      <a:pt x="431" y="243"/>
                    </a:cubicBezTo>
                    <a:cubicBezTo>
                      <a:pt x="682" y="98"/>
                      <a:pt x="682" y="98"/>
                      <a:pt x="682" y="98"/>
                    </a:cubicBezTo>
                    <a:cubicBezTo>
                      <a:pt x="685" y="96"/>
                      <a:pt x="687" y="94"/>
                      <a:pt x="687" y="92"/>
                    </a:cubicBezTo>
                    <a:cubicBezTo>
                      <a:pt x="687" y="92"/>
                      <a:pt x="687" y="92"/>
                      <a:pt x="687" y="92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91"/>
                      <a:pt x="685" y="94"/>
                      <a:pt x="682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570">
                <a:extLst>
                  <a:ext uri="{FF2B5EF4-FFF2-40B4-BE49-F238E27FC236}">
                    <a16:creationId xmlns:a16="http://schemas.microsoft.com/office/drawing/2014/main" id="{0CF14354-58CB-47A1-A7ED-3E657C6AF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42575" y="179388"/>
                <a:ext cx="9313863" cy="5376862"/>
              </a:xfrm>
              <a:custGeom>
                <a:avLst/>
                <a:gdLst>
                  <a:gd name="T0" fmla="*/ 413 w 689"/>
                  <a:gd name="T1" fmla="*/ 395 h 398"/>
                  <a:gd name="T2" fmla="*/ 5 w 689"/>
                  <a:gd name="T3" fmla="*/ 159 h 398"/>
                  <a:gd name="T4" fmla="*/ 6 w 689"/>
                  <a:gd name="T5" fmla="*/ 148 h 398"/>
                  <a:gd name="T6" fmla="*/ 257 w 689"/>
                  <a:gd name="T7" fmla="*/ 3 h 398"/>
                  <a:gd name="T8" fmla="*/ 276 w 689"/>
                  <a:gd name="T9" fmla="*/ 3 h 398"/>
                  <a:gd name="T10" fmla="*/ 684 w 689"/>
                  <a:gd name="T11" fmla="*/ 239 h 398"/>
                  <a:gd name="T12" fmla="*/ 683 w 689"/>
                  <a:gd name="T13" fmla="*/ 250 h 398"/>
                  <a:gd name="T14" fmla="*/ 432 w 689"/>
                  <a:gd name="T15" fmla="*/ 394 h 398"/>
                  <a:gd name="T16" fmla="*/ 413 w 689"/>
                  <a:gd name="T17" fmla="*/ 39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9" h="398">
                    <a:moveTo>
                      <a:pt x="413" y="395"/>
                    </a:moveTo>
                    <a:cubicBezTo>
                      <a:pt x="5" y="159"/>
                      <a:pt x="5" y="159"/>
                      <a:pt x="5" y="159"/>
                    </a:cubicBezTo>
                    <a:cubicBezTo>
                      <a:pt x="0" y="156"/>
                      <a:pt x="0" y="151"/>
                      <a:pt x="6" y="148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62" y="0"/>
                      <a:pt x="271" y="0"/>
                      <a:pt x="276" y="3"/>
                    </a:cubicBezTo>
                    <a:cubicBezTo>
                      <a:pt x="684" y="239"/>
                      <a:pt x="684" y="239"/>
                      <a:pt x="684" y="239"/>
                    </a:cubicBezTo>
                    <a:cubicBezTo>
                      <a:pt x="689" y="241"/>
                      <a:pt x="689" y="246"/>
                      <a:pt x="683" y="250"/>
                    </a:cubicBezTo>
                    <a:cubicBezTo>
                      <a:pt x="432" y="394"/>
                      <a:pt x="432" y="394"/>
                      <a:pt x="432" y="394"/>
                    </a:cubicBezTo>
                    <a:cubicBezTo>
                      <a:pt x="427" y="398"/>
                      <a:pt x="418" y="398"/>
                      <a:pt x="413" y="395"/>
                    </a:cubicBezTo>
                    <a:close/>
                  </a:path>
                </a:pathLst>
              </a:custGeom>
              <a:gradFill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9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71">
                <a:extLst>
                  <a:ext uri="{FF2B5EF4-FFF2-40B4-BE49-F238E27FC236}">
                    <a16:creationId xmlns:a16="http://schemas.microsoft.com/office/drawing/2014/main" id="{A836E17B-E49B-4EBA-B1AC-7CE6B8FEB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73438" y="4827588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72">
                <a:extLst>
                  <a:ext uri="{FF2B5EF4-FFF2-40B4-BE49-F238E27FC236}">
                    <a16:creationId xmlns:a16="http://schemas.microsoft.com/office/drawing/2014/main" id="{B21CFAAD-030A-4A94-B629-34F75D90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54400" y="4867275"/>
                <a:ext cx="41275" cy="68262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5 h 5"/>
                  <a:gd name="T4" fmla="*/ 3 w 3"/>
                  <a:gd name="T5" fmla="*/ 2 h 5"/>
                  <a:gd name="T6" fmla="*/ 2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2" y="5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73">
                <a:extLst>
                  <a:ext uri="{FF2B5EF4-FFF2-40B4-BE49-F238E27FC236}">
                    <a16:creationId xmlns:a16="http://schemas.microsoft.com/office/drawing/2014/main" id="{5A743830-57EB-4B2F-A043-D8D4786D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35363" y="4921250"/>
                <a:ext cx="41275" cy="68262"/>
              </a:xfrm>
              <a:custGeom>
                <a:avLst/>
                <a:gdLst>
                  <a:gd name="T0" fmla="*/ 0 w 3"/>
                  <a:gd name="T1" fmla="*/ 3 h 5"/>
                  <a:gd name="T2" fmla="*/ 1 w 3"/>
                  <a:gd name="T3" fmla="*/ 4 h 5"/>
                  <a:gd name="T4" fmla="*/ 3 w 3"/>
                  <a:gd name="T5" fmla="*/ 1 h 5"/>
                  <a:gd name="T6" fmla="*/ 1 w 3"/>
                  <a:gd name="T7" fmla="*/ 1 h 5"/>
                  <a:gd name="T8" fmla="*/ 0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4"/>
                      <a:pt x="0" y="5"/>
                      <a:pt x="1" y="4"/>
                    </a:cubicBezTo>
                    <a:cubicBezTo>
                      <a:pt x="2" y="4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74">
                <a:extLst>
                  <a:ext uri="{FF2B5EF4-FFF2-40B4-BE49-F238E27FC236}">
                    <a16:creationId xmlns:a16="http://schemas.microsoft.com/office/drawing/2014/main" id="{A7CE957C-E484-4CB6-883C-69296E586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7100" y="4151313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75">
                <a:extLst>
                  <a:ext uri="{FF2B5EF4-FFF2-40B4-BE49-F238E27FC236}">
                    <a16:creationId xmlns:a16="http://schemas.microsoft.com/office/drawing/2014/main" id="{867CB454-DAA2-41F9-BA65-8EA0D33F4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78063" y="4192588"/>
                <a:ext cx="39688" cy="66675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3 w 3"/>
                  <a:gd name="T5" fmla="*/ 2 h 5"/>
                  <a:gd name="T6" fmla="*/ 1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76">
                <a:extLst>
                  <a:ext uri="{FF2B5EF4-FFF2-40B4-BE49-F238E27FC236}">
                    <a16:creationId xmlns:a16="http://schemas.microsoft.com/office/drawing/2014/main" id="{B3FEF27A-FE69-4DE6-9489-A3B34BEB0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3313" y="4246563"/>
                <a:ext cx="53975" cy="66675"/>
              </a:xfrm>
              <a:custGeom>
                <a:avLst/>
                <a:gdLst>
                  <a:gd name="T0" fmla="*/ 0 w 4"/>
                  <a:gd name="T1" fmla="*/ 3 h 5"/>
                  <a:gd name="T2" fmla="*/ 2 w 4"/>
                  <a:gd name="T3" fmla="*/ 4 h 5"/>
                  <a:gd name="T4" fmla="*/ 4 w 4"/>
                  <a:gd name="T5" fmla="*/ 1 h 5"/>
                  <a:gd name="T6" fmla="*/ 2 w 4"/>
                  <a:gd name="T7" fmla="*/ 0 h 5"/>
                  <a:gd name="T8" fmla="*/ 0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cubicBezTo>
                      <a:pt x="0" y="4"/>
                      <a:pt x="1" y="5"/>
                      <a:pt x="2" y="4"/>
                    </a:cubicBezTo>
                    <a:cubicBezTo>
                      <a:pt x="3" y="4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77">
                <a:extLst>
                  <a:ext uri="{FF2B5EF4-FFF2-40B4-BE49-F238E27FC236}">
                    <a16:creationId xmlns:a16="http://schemas.microsoft.com/office/drawing/2014/main" id="{722434F7-D023-46CB-8C77-36A6D80DB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0050" y="4489450"/>
                <a:ext cx="188913" cy="161925"/>
              </a:xfrm>
              <a:custGeom>
                <a:avLst/>
                <a:gdLst>
                  <a:gd name="T0" fmla="*/ 0 w 14"/>
                  <a:gd name="T1" fmla="*/ 10 h 12"/>
                  <a:gd name="T2" fmla="*/ 0 w 14"/>
                  <a:gd name="T3" fmla="*/ 10 h 12"/>
                  <a:gd name="T4" fmla="*/ 1 w 14"/>
                  <a:gd name="T5" fmla="*/ 11 h 12"/>
                  <a:gd name="T6" fmla="*/ 13 w 14"/>
                  <a:gd name="T7" fmla="*/ 5 h 12"/>
                  <a:gd name="T8" fmla="*/ 14 w 14"/>
                  <a:gd name="T9" fmla="*/ 1 h 12"/>
                  <a:gd name="T10" fmla="*/ 13 w 14"/>
                  <a:gd name="T11" fmla="*/ 0 h 12"/>
                  <a:gd name="T12" fmla="*/ 1 w 14"/>
                  <a:gd name="T13" fmla="*/ 7 h 12"/>
                  <a:gd name="T14" fmla="*/ 0 w 14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3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8F7DBC-C2D0-4C9F-8A70-CC6AA9357FF7}"/>
                </a:ext>
              </a:extLst>
            </p:cNvPr>
            <p:cNvSpPr/>
            <p:nvPr/>
          </p:nvSpPr>
          <p:spPr>
            <a:xfrm>
              <a:off x="4636008" y="1912072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848B2E-C4BC-4EF9-A197-D06603ABDDEF}"/>
                </a:ext>
              </a:extLst>
            </p:cNvPr>
            <p:cNvSpPr/>
            <p:nvPr/>
          </p:nvSpPr>
          <p:spPr>
            <a:xfrm>
              <a:off x="4314503" y="1706104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581">
              <a:extLst>
                <a:ext uri="{FF2B5EF4-FFF2-40B4-BE49-F238E27FC236}">
                  <a16:creationId xmlns:a16="http://schemas.microsoft.com/office/drawing/2014/main" id="{0E1701AB-0908-4550-927B-3AB10A76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350838"/>
              <a:ext cx="2006600" cy="1847850"/>
            </a:xfrm>
            <a:custGeom>
              <a:avLst/>
              <a:gdLst>
                <a:gd name="T0" fmla="*/ 2 w 532"/>
                <a:gd name="T1" fmla="*/ 492 h 492"/>
                <a:gd name="T2" fmla="*/ 0 w 532"/>
                <a:gd name="T3" fmla="*/ 490 h 492"/>
                <a:gd name="T4" fmla="*/ 0 w 532"/>
                <a:gd name="T5" fmla="*/ 2 h 492"/>
                <a:gd name="T6" fmla="*/ 1 w 532"/>
                <a:gd name="T7" fmla="*/ 1 h 492"/>
                <a:gd name="T8" fmla="*/ 3 w 532"/>
                <a:gd name="T9" fmla="*/ 1 h 492"/>
                <a:gd name="T10" fmla="*/ 530 w 532"/>
                <a:gd name="T11" fmla="*/ 305 h 492"/>
                <a:gd name="T12" fmla="*/ 531 w 532"/>
                <a:gd name="T13" fmla="*/ 307 h 492"/>
                <a:gd name="T14" fmla="*/ 528 w 532"/>
                <a:gd name="T15" fmla="*/ 308 h 492"/>
                <a:gd name="T16" fmla="*/ 4 w 532"/>
                <a:gd name="T17" fmla="*/ 6 h 492"/>
                <a:gd name="T18" fmla="*/ 4 w 532"/>
                <a:gd name="T19" fmla="*/ 490 h 492"/>
                <a:gd name="T20" fmla="*/ 2 w 532"/>
                <a:gd name="T2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492">
                  <a:moveTo>
                    <a:pt x="2" y="492"/>
                  </a:moveTo>
                  <a:cubicBezTo>
                    <a:pt x="1" y="492"/>
                    <a:pt x="0" y="491"/>
                    <a:pt x="0" y="4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30" y="305"/>
                    <a:pt x="530" y="305"/>
                    <a:pt x="530" y="305"/>
                  </a:cubicBezTo>
                  <a:cubicBezTo>
                    <a:pt x="531" y="305"/>
                    <a:pt x="532" y="306"/>
                    <a:pt x="531" y="307"/>
                  </a:cubicBezTo>
                  <a:cubicBezTo>
                    <a:pt x="531" y="308"/>
                    <a:pt x="529" y="309"/>
                    <a:pt x="528" y="30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90"/>
                    <a:pt x="4" y="490"/>
                    <a:pt x="4" y="490"/>
                  </a:cubicBezTo>
                  <a:cubicBezTo>
                    <a:pt x="4" y="491"/>
                    <a:pt x="3" y="492"/>
                    <a:pt x="2" y="49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81C4D97-01EB-4E63-BBFD-A6061F1F2DEB}"/>
                </a:ext>
              </a:extLst>
            </p:cNvPr>
            <p:cNvGrpSpPr/>
            <p:nvPr/>
          </p:nvGrpSpPr>
          <p:grpSpPr>
            <a:xfrm>
              <a:off x="7319217" y="3721179"/>
              <a:ext cx="2026000" cy="1460783"/>
              <a:chOff x="-8044685" y="-1243261"/>
              <a:chExt cx="10037763" cy="7237413"/>
            </a:xfrm>
          </p:grpSpPr>
          <p:sp>
            <p:nvSpPr>
              <p:cNvPr id="97" name="Freeform 551">
                <a:extLst>
                  <a:ext uri="{FF2B5EF4-FFF2-40B4-BE49-F238E27FC236}">
                    <a16:creationId xmlns:a16="http://schemas.microsoft.com/office/drawing/2014/main" id="{2147EBB6-FA67-449B-895E-300E83F02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0347" y="437902"/>
                <a:ext cx="9623425" cy="5556250"/>
              </a:xfrm>
              <a:custGeom>
                <a:avLst/>
                <a:gdLst>
                  <a:gd name="T0" fmla="*/ 130 w 395"/>
                  <a:gd name="T1" fmla="*/ 225 h 228"/>
                  <a:gd name="T2" fmla="*/ 5 w 395"/>
                  <a:gd name="T3" fmla="*/ 153 h 228"/>
                  <a:gd name="T4" fmla="*/ 6 w 395"/>
                  <a:gd name="T5" fmla="*/ 142 h 228"/>
                  <a:gd name="T6" fmla="*/ 246 w 395"/>
                  <a:gd name="T7" fmla="*/ 3 h 228"/>
                  <a:gd name="T8" fmla="*/ 265 w 395"/>
                  <a:gd name="T9" fmla="*/ 2 h 228"/>
                  <a:gd name="T10" fmla="*/ 390 w 395"/>
                  <a:gd name="T11" fmla="*/ 75 h 228"/>
                  <a:gd name="T12" fmla="*/ 389 w 395"/>
                  <a:gd name="T13" fmla="*/ 85 h 228"/>
                  <a:gd name="T14" fmla="*/ 148 w 395"/>
                  <a:gd name="T15" fmla="*/ 224 h 228"/>
                  <a:gd name="T16" fmla="*/ 130 w 395"/>
                  <a:gd name="T17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228">
                    <a:moveTo>
                      <a:pt x="130" y="225"/>
                    </a:moveTo>
                    <a:cubicBezTo>
                      <a:pt x="5" y="153"/>
                      <a:pt x="5" y="153"/>
                      <a:pt x="5" y="153"/>
                    </a:cubicBezTo>
                    <a:cubicBezTo>
                      <a:pt x="0" y="150"/>
                      <a:pt x="1" y="145"/>
                      <a:pt x="6" y="142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52" y="0"/>
                      <a:pt x="260" y="0"/>
                      <a:pt x="265" y="2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5" y="78"/>
                      <a:pt x="394" y="82"/>
                      <a:pt x="389" y="85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3" y="227"/>
                      <a:pt x="135" y="228"/>
                      <a:pt x="130" y="225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52">
                <a:extLst>
                  <a:ext uri="{FF2B5EF4-FFF2-40B4-BE49-F238E27FC236}">
                    <a16:creationId xmlns:a16="http://schemas.microsoft.com/office/drawing/2014/main" id="{B08B23A8-BD91-47A8-A10C-20FABF9B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52735"/>
                <a:ext cx="9940925" cy="5653088"/>
              </a:xfrm>
              <a:custGeom>
                <a:avLst/>
                <a:gdLst>
                  <a:gd name="T0" fmla="*/ 408 w 408"/>
                  <a:gd name="T1" fmla="*/ 68 h 232"/>
                  <a:gd name="T2" fmla="*/ 392 w 408"/>
                  <a:gd name="T3" fmla="*/ 70 h 232"/>
                  <a:gd name="T4" fmla="*/ 274 w 408"/>
                  <a:gd name="T5" fmla="*/ 3 h 232"/>
                  <a:gd name="T6" fmla="*/ 255 w 408"/>
                  <a:gd name="T7" fmla="*/ 3 h 232"/>
                  <a:gd name="T8" fmla="*/ 29 w 408"/>
                  <a:gd name="T9" fmla="*/ 134 h 232"/>
                  <a:gd name="T10" fmla="*/ 0 w 408"/>
                  <a:gd name="T11" fmla="*/ 139 h 232"/>
                  <a:gd name="T12" fmla="*/ 0 w 408"/>
                  <a:gd name="T13" fmla="*/ 149 h 232"/>
                  <a:gd name="T14" fmla="*/ 0 w 408"/>
                  <a:gd name="T15" fmla="*/ 149 h 232"/>
                  <a:gd name="T16" fmla="*/ 3 w 408"/>
                  <a:gd name="T17" fmla="*/ 154 h 232"/>
                  <a:gd name="T18" fmla="*/ 134 w 408"/>
                  <a:gd name="T19" fmla="*/ 229 h 232"/>
                  <a:gd name="T20" fmla="*/ 153 w 408"/>
                  <a:gd name="T21" fmla="*/ 228 h 232"/>
                  <a:gd name="T22" fmla="*/ 404 w 408"/>
                  <a:gd name="T23" fmla="*/ 84 h 232"/>
                  <a:gd name="T24" fmla="*/ 408 w 408"/>
                  <a:gd name="T25" fmla="*/ 77 h 232"/>
                  <a:gd name="T26" fmla="*/ 408 w 408"/>
                  <a:gd name="T27" fmla="*/ 77 h 232"/>
                  <a:gd name="T28" fmla="*/ 408 w 408"/>
                  <a:gd name="T29" fmla="*/ 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232">
                    <a:moveTo>
                      <a:pt x="408" y="68"/>
                    </a:moveTo>
                    <a:cubicBezTo>
                      <a:pt x="392" y="70"/>
                      <a:pt x="392" y="70"/>
                      <a:pt x="392" y="70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69" y="0"/>
                      <a:pt x="261" y="0"/>
                      <a:pt x="255" y="3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2"/>
                      <a:pt x="3" y="154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9" y="232"/>
                      <a:pt x="147" y="232"/>
                      <a:pt x="153" y="228"/>
                    </a:cubicBezTo>
                    <a:cubicBezTo>
                      <a:pt x="404" y="84"/>
                      <a:pt x="404" y="84"/>
                      <a:pt x="404" y="84"/>
                    </a:cubicBezTo>
                    <a:cubicBezTo>
                      <a:pt x="407" y="82"/>
                      <a:pt x="408" y="79"/>
                      <a:pt x="408" y="77"/>
                    </a:cubicBezTo>
                    <a:cubicBezTo>
                      <a:pt x="408" y="77"/>
                      <a:pt x="408" y="77"/>
                      <a:pt x="408" y="77"/>
                    </a:cubicBezTo>
                    <a:cubicBezTo>
                      <a:pt x="408" y="68"/>
                      <a:pt x="408" y="68"/>
                      <a:pt x="408" y="68"/>
                    </a:cubicBezTo>
                  </a:path>
                </a:pathLst>
              </a:custGeom>
              <a:solidFill>
                <a:srgbClr val="312A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53">
                <a:extLst>
                  <a:ext uri="{FF2B5EF4-FFF2-40B4-BE49-F238E27FC236}">
                    <a16:creationId xmlns:a16="http://schemas.microsoft.com/office/drawing/2014/main" id="{77068764-CC68-49C0-ABF7-3D8B2F5E4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28923"/>
                <a:ext cx="9940925" cy="5605463"/>
              </a:xfrm>
              <a:custGeom>
                <a:avLst/>
                <a:gdLst>
                  <a:gd name="T0" fmla="*/ 266 w 408"/>
                  <a:gd name="T1" fmla="*/ 0 h 230"/>
                  <a:gd name="T2" fmla="*/ 255 w 408"/>
                  <a:gd name="T3" fmla="*/ 2 h 230"/>
                  <a:gd name="T4" fmla="*/ 29 w 408"/>
                  <a:gd name="T5" fmla="*/ 133 h 230"/>
                  <a:gd name="T6" fmla="*/ 0 w 408"/>
                  <a:gd name="T7" fmla="*/ 138 h 230"/>
                  <a:gd name="T8" fmla="*/ 0 w 408"/>
                  <a:gd name="T9" fmla="*/ 148 h 230"/>
                  <a:gd name="T10" fmla="*/ 0 w 408"/>
                  <a:gd name="T11" fmla="*/ 148 h 230"/>
                  <a:gd name="T12" fmla="*/ 0 w 408"/>
                  <a:gd name="T13" fmla="*/ 148 h 230"/>
                  <a:gd name="T14" fmla="*/ 0 w 408"/>
                  <a:gd name="T15" fmla="*/ 148 h 230"/>
                  <a:gd name="T16" fmla="*/ 3 w 408"/>
                  <a:gd name="T17" fmla="*/ 153 h 230"/>
                  <a:gd name="T18" fmla="*/ 134 w 408"/>
                  <a:gd name="T19" fmla="*/ 228 h 230"/>
                  <a:gd name="T20" fmla="*/ 142 w 408"/>
                  <a:gd name="T21" fmla="*/ 230 h 230"/>
                  <a:gd name="T22" fmla="*/ 153 w 408"/>
                  <a:gd name="T23" fmla="*/ 227 h 230"/>
                  <a:gd name="T24" fmla="*/ 404 w 408"/>
                  <a:gd name="T25" fmla="*/ 83 h 230"/>
                  <a:gd name="T26" fmla="*/ 408 w 408"/>
                  <a:gd name="T27" fmla="*/ 76 h 230"/>
                  <a:gd name="T28" fmla="*/ 408 w 408"/>
                  <a:gd name="T29" fmla="*/ 76 h 230"/>
                  <a:gd name="T30" fmla="*/ 408 w 408"/>
                  <a:gd name="T31" fmla="*/ 67 h 230"/>
                  <a:gd name="T32" fmla="*/ 392 w 408"/>
                  <a:gd name="T33" fmla="*/ 69 h 230"/>
                  <a:gd name="T34" fmla="*/ 274 w 408"/>
                  <a:gd name="T35" fmla="*/ 2 h 230"/>
                  <a:gd name="T36" fmla="*/ 266 w 408"/>
                  <a:gd name="T3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8" h="230">
                    <a:moveTo>
                      <a:pt x="266" y="0"/>
                    </a:moveTo>
                    <a:cubicBezTo>
                      <a:pt x="262" y="0"/>
                      <a:pt x="258" y="1"/>
                      <a:pt x="255" y="2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1"/>
                      <a:pt x="3" y="153"/>
                    </a:cubicBezTo>
                    <a:cubicBezTo>
                      <a:pt x="134" y="228"/>
                      <a:pt x="134" y="228"/>
                      <a:pt x="134" y="228"/>
                    </a:cubicBezTo>
                    <a:cubicBezTo>
                      <a:pt x="136" y="229"/>
                      <a:pt x="139" y="230"/>
                      <a:pt x="142" y="230"/>
                    </a:cubicBezTo>
                    <a:cubicBezTo>
                      <a:pt x="146" y="230"/>
                      <a:pt x="150" y="229"/>
                      <a:pt x="153" y="227"/>
                    </a:cubicBezTo>
                    <a:cubicBezTo>
                      <a:pt x="404" y="83"/>
                      <a:pt x="404" y="83"/>
                      <a:pt x="404" y="83"/>
                    </a:cubicBezTo>
                    <a:cubicBezTo>
                      <a:pt x="407" y="81"/>
                      <a:pt x="408" y="78"/>
                      <a:pt x="408" y="76"/>
                    </a:cubicBezTo>
                    <a:cubicBezTo>
                      <a:pt x="408" y="76"/>
                      <a:pt x="408" y="76"/>
                      <a:pt x="408" y="76"/>
                    </a:cubicBezTo>
                    <a:cubicBezTo>
                      <a:pt x="408" y="67"/>
                      <a:pt x="408" y="67"/>
                      <a:pt x="408" y="67"/>
                    </a:cubicBezTo>
                    <a:cubicBezTo>
                      <a:pt x="392" y="69"/>
                      <a:pt x="392" y="69"/>
                      <a:pt x="392" y="69"/>
                    </a:cubicBezTo>
                    <a:cubicBezTo>
                      <a:pt x="274" y="2"/>
                      <a:pt x="274" y="2"/>
                      <a:pt x="274" y="2"/>
                    </a:cubicBezTo>
                    <a:cubicBezTo>
                      <a:pt x="272" y="0"/>
                      <a:pt x="269" y="0"/>
                      <a:pt x="266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554">
                <a:extLst>
                  <a:ext uri="{FF2B5EF4-FFF2-40B4-BE49-F238E27FC236}">
                    <a16:creationId xmlns:a16="http://schemas.microsoft.com/office/drawing/2014/main" id="{751FE106-1DA4-4940-9BFB-347D623F2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877641"/>
                <a:ext cx="9940923" cy="3825875"/>
              </a:xfrm>
              <a:custGeom>
                <a:avLst/>
                <a:gdLst>
                  <a:gd name="T0" fmla="*/ 404 w 408"/>
                  <a:gd name="T1" fmla="*/ 7 h 157"/>
                  <a:gd name="T2" fmla="*/ 153 w 408"/>
                  <a:gd name="T3" fmla="*/ 151 h 157"/>
                  <a:gd name="T4" fmla="*/ 134 w 408"/>
                  <a:gd name="T5" fmla="*/ 152 h 157"/>
                  <a:gd name="T6" fmla="*/ 3 w 408"/>
                  <a:gd name="T7" fmla="*/ 77 h 157"/>
                  <a:gd name="T8" fmla="*/ 0 w 408"/>
                  <a:gd name="T9" fmla="*/ 72 h 157"/>
                  <a:gd name="T10" fmla="*/ 0 w 408"/>
                  <a:gd name="T11" fmla="*/ 72 h 157"/>
                  <a:gd name="T12" fmla="*/ 0 w 408"/>
                  <a:gd name="T13" fmla="*/ 74 h 157"/>
                  <a:gd name="T14" fmla="*/ 0 w 408"/>
                  <a:gd name="T15" fmla="*/ 74 h 157"/>
                  <a:gd name="T16" fmla="*/ 3 w 408"/>
                  <a:gd name="T17" fmla="*/ 79 h 157"/>
                  <a:gd name="T18" fmla="*/ 134 w 408"/>
                  <a:gd name="T19" fmla="*/ 155 h 157"/>
                  <a:gd name="T20" fmla="*/ 153 w 408"/>
                  <a:gd name="T21" fmla="*/ 154 h 157"/>
                  <a:gd name="T22" fmla="*/ 404 w 408"/>
                  <a:gd name="T23" fmla="*/ 9 h 157"/>
                  <a:gd name="T24" fmla="*/ 408 w 408"/>
                  <a:gd name="T25" fmla="*/ 3 h 157"/>
                  <a:gd name="T26" fmla="*/ 408 w 408"/>
                  <a:gd name="T27" fmla="*/ 3 h 157"/>
                  <a:gd name="T28" fmla="*/ 408 w 408"/>
                  <a:gd name="T29" fmla="*/ 0 h 157"/>
                  <a:gd name="T30" fmla="*/ 408 w 408"/>
                  <a:gd name="T31" fmla="*/ 0 h 157"/>
                  <a:gd name="T32" fmla="*/ 404 w 408"/>
                  <a:gd name="T33" fmla="*/ 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8" h="157">
                    <a:moveTo>
                      <a:pt x="404" y="7"/>
                    </a:move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47" y="155"/>
                      <a:pt x="139" y="155"/>
                      <a:pt x="134" y="152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75"/>
                      <a:pt x="0" y="74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8"/>
                      <a:pt x="3" y="79"/>
                    </a:cubicBezTo>
                    <a:cubicBezTo>
                      <a:pt x="134" y="155"/>
                      <a:pt x="134" y="155"/>
                      <a:pt x="134" y="155"/>
                    </a:cubicBezTo>
                    <a:cubicBezTo>
                      <a:pt x="139" y="157"/>
                      <a:pt x="147" y="157"/>
                      <a:pt x="153" y="154"/>
                    </a:cubicBezTo>
                    <a:cubicBezTo>
                      <a:pt x="404" y="9"/>
                      <a:pt x="404" y="9"/>
                      <a:pt x="404" y="9"/>
                    </a:cubicBezTo>
                    <a:cubicBezTo>
                      <a:pt x="407" y="7"/>
                      <a:pt x="408" y="5"/>
                      <a:pt x="408" y="3"/>
                    </a:cubicBezTo>
                    <a:cubicBezTo>
                      <a:pt x="408" y="3"/>
                      <a:pt x="408" y="3"/>
                      <a:pt x="408" y="3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3"/>
                      <a:pt x="407" y="5"/>
                      <a:pt x="40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5">
                <a:extLst>
                  <a:ext uri="{FF2B5EF4-FFF2-40B4-BE49-F238E27FC236}">
                    <a16:creationId xmlns:a16="http://schemas.microsoft.com/office/drawing/2014/main" id="{23933713-B588-4F35-B4A7-08E0161E1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4685" y="-1243261"/>
                <a:ext cx="10037763" cy="5800725"/>
              </a:xfrm>
              <a:custGeom>
                <a:avLst/>
                <a:gdLst>
                  <a:gd name="T0" fmla="*/ 136 w 412"/>
                  <a:gd name="T1" fmla="*/ 235 h 238"/>
                  <a:gd name="T2" fmla="*/ 5 w 412"/>
                  <a:gd name="T3" fmla="*/ 160 h 238"/>
                  <a:gd name="T4" fmla="*/ 6 w 412"/>
                  <a:gd name="T5" fmla="*/ 149 h 238"/>
                  <a:gd name="T6" fmla="*/ 257 w 412"/>
                  <a:gd name="T7" fmla="*/ 4 h 238"/>
                  <a:gd name="T8" fmla="*/ 276 w 412"/>
                  <a:gd name="T9" fmla="*/ 3 h 238"/>
                  <a:gd name="T10" fmla="*/ 407 w 412"/>
                  <a:gd name="T11" fmla="*/ 79 h 238"/>
                  <a:gd name="T12" fmla="*/ 406 w 412"/>
                  <a:gd name="T13" fmla="*/ 90 h 238"/>
                  <a:gd name="T14" fmla="*/ 155 w 412"/>
                  <a:gd name="T15" fmla="*/ 235 h 238"/>
                  <a:gd name="T16" fmla="*/ 136 w 412"/>
                  <a:gd name="T17" fmla="*/ 23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2" h="238">
                    <a:moveTo>
                      <a:pt x="136" y="235"/>
                    </a:moveTo>
                    <a:cubicBezTo>
                      <a:pt x="5" y="160"/>
                      <a:pt x="5" y="160"/>
                      <a:pt x="5" y="160"/>
                    </a:cubicBezTo>
                    <a:cubicBezTo>
                      <a:pt x="0" y="157"/>
                      <a:pt x="1" y="152"/>
                      <a:pt x="6" y="149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3" y="1"/>
                      <a:pt x="271" y="0"/>
                      <a:pt x="276" y="3"/>
                    </a:cubicBezTo>
                    <a:cubicBezTo>
                      <a:pt x="407" y="79"/>
                      <a:pt x="407" y="79"/>
                      <a:pt x="407" y="79"/>
                    </a:cubicBezTo>
                    <a:cubicBezTo>
                      <a:pt x="412" y="82"/>
                      <a:pt x="411" y="86"/>
                      <a:pt x="406" y="90"/>
                    </a:cubicBezTo>
                    <a:cubicBezTo>
                      <a:pt x="155" y="235"/>
                      <a:pt x="155" y="235"/>
                      <a:pt x="155" y="235"/>
                    </a:cubicBezTo>
                    <a:cubicBezTo>
                      <a:pt x="149" y="238"/>
                      <a:pt x="141" y="238"/>
                      <a:pt x="136" y="235"/>
                    </a:cubicBezTo>
                    <a:close/>
                  </a:path>
                </a:pathLst>
              </a:custGeom>
              <a:gradFill>
                <a:gsLst>
                  <a:gs pos="12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556">
                <a:extLst>
                  <a:ext uri="{FF2B5EF4-FFF2-40B4-BE49-F238E27FC236}">
                    <a16:creationId xmlns:a16="http://schemas.microsoft.com/office/drawing/2014/main" id="{1920F533-6AA1-456F-9666-8388C79EA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84060" y="409391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57">
                <a:extLst>
                  <a:ext uri="{FF2B5EF4-FFF2-40B4-BE49-F238E27FC236}">
                    <a16:creationId xmlns:a16="http://schemas.microsoft.com/office/drawing/2014/main" id="{AA5C285D-D599-4962-A6CB-A50E7EF90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38010" y="4166940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4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558">
                <a:extLst>
                  <a:ext uri="{FF2B5EF4-FFF2-40B4-BE49-F238E27FC236}">
                    <a16:creationId xmlns:a16="http://schemas.microsoft.com/office/drawing/2014/main" id="{83D9AE52-4DD3-49C9-A24F-F3426452C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15772" y="426536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559">
                <a:extLst>
                  <a:ext uri="{FF2B5EF4-FFF2-40B4-BE49-F238E27FC236}">
                    <a16:creationId xmlns:a16="http://schemas.microsoft.com/office/drawing/2014/main" id="{0A5102A4-22B5-47D1-8DED-D4FD95BD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33510" y="2973140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4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560">
                <a:extLst>
                  <a:ext uri="{FF2B5EF4-FFF2-40B4-BE49-F238E27FC236}">
                    <a16:creationId xmlns:a16="http://schemas.microsoft.com/office/drawing/2014/main" id="{BE714F8F-E155-4074-906E-AE3567B0E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87460" y="3046165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1" y="4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561">
                <a:extLst>
                  <a:ext uri="{FF2B5EF4-FFF2-40B4-BE49-F238E27FC236}">
                    <a16:creationId xmlns:a16="http://schemas.microsoft.com/office/drawing/2014/main" id="{C7336FCE-E516-4888-8698-EBF7E0E4C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39822" y="3143002"/>
                <a:ext cx="73025" cy="98425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562">
                <a:extLst>
                  <a:ext uri="{FF2B5EF4-FFF2-40B4-BE49-F238E27FC236}">
                    <a16:creationId xmlns:a16="http://schemas.microsoft.com/office/drawing/2014/main" id="{D3ABB7C1-D17C-4CFB-AA3B-1C00E14A7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3385" y="3533527"/>
                <a:ext cx="315913" cy="268288"/>
              </a:xfrm>
              <a:custGeom>
                <a:avLst/>
                <a:gdLst>
                  <a:gd name="T0" fmla="*/ 13 w 13"/>
                  <a:gd name="T1" fmla="*/ 9 h 11"/>
                  <a:gd name="T2" fmla="*/ 13 w 13"/>
                  <a:gd name="T3" fmla="*/ 9 h 11"/>
                  <a:gd name="T4" fmla="*/ 11 w 13"/>
                  <a:gd name="T5" fmla="*/ 10 h 11"/>
                  <a:gd name="T6" fmla="*/ 1 w 13"/>
                  <a:gd name="T7" fmla="*/ 5 h 11"/>
                  <a:gd name="T8" fmla="*/ 0 w 13"/>
                  <a:gd name="T9" fmla="*/ 2 h 11"/>
                  <a:gd name="T10" fmla="*/ 1 w 13"/>
                  <a:gd name="T11" fmla="*/ 0 h 11"/>
                  <a:gd name="T12" fmla="*/ 11 w 13"/>
                  <a:gd name="T13" fmla="*/ 6 h 11"/>
                  <a:gd name="T14" fmla="*/ 13 w 13"/>
                  <a:gd name="T1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1"/>
                      <a:pt x="11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3" y="8"/>
                      <a:pt x="13" y="9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6AAE7C4-D6D9-48BA-A1EA-A53FC19C779C}"/>
                </a:ext>
              </a:extLst>
            </p:cNvPr>
            <p:cNvGrpSpPr/>
            <p:nvPr/>
          </p:nvGrpSpPr>
          <p:grpSpPr>
            <a:xfrm>
              <a:off x="2422004" y="1778329"/>
              <a:ext cx="4405854" cy="4427516"/>
              <a:chOff x="2422004" y="1778329"/>
              <a:chExt cx="4405854" cy="4427516"/>
            </a:xfrm>
          </p:grpSpPr>
          <p:sp>
            <p:nvSpPr>
              <p:cNvPr id="50" name="Freeform 481">
                <a:extLst>
                  <a:ext uri="{FF2B5EF4-FFF2-40B4-BE49-F238E27FC236}">
                    <a16:creationId xmlns:a16="http://schemas.microsoft.com/office/drawing/2014/main" id="{ADB55F20-E513-4CA5-BA52-E9F55D4D5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416" y="3877814"/>
                <a:ext cx="4051084" cy="2328031"/>
              </a:xfrm>
              <a:custGeom>
                <a:avLst/>
                <a:gdLst>
                  <a:gd name="T0" fmla="*/ 2396 w 4003"/>
                  <a:gd name="T1" fmla="*/ 0 h 2306"/>
                  <a:gd name="T2" fmla="*/ 2355 w 4003"/>
                  <a:gd name="T3" fmla="*/ 10 h 2306"/>
                  <a:gd name="T4" fmla="*/ 24 w 4003"/>
                  <a:gd name="T5" fmla="*/ 1358 h 2306"/>
                  <a:gd name="T6" fmla="*/ 19 w 4003"/>
                  <a:gd name="T7" fmla="*/ 1400 h 2306"/>
                  <a:gd name="T8" fmla="*/ 1575 w 4003"/>
                  <a:gd name="T9" fmla="*/ 2299 h 2306"/>
                  <a:gd name="T10" fmla="*/ 1607 w 4003"/>
                  <a:gd name="T11" fmla="*/ 2306 h 2306"/>
                  <a:gd name="T12" fmla="*/ 1648 w 4003"/>
                  <a:gd name="T13" fmla="*/ 2296 h 2306"/>
                  <a:gd name="T14" fmla="*/ 3979 w 4003"/>
                  <a:gd name="T15" fmla="*/ 948 h 2306"/>
                  <a:gd name="T16" fmla="*/ 3984 w 4003"/>
                  <a:gd name="T17" fmla="*/ 906 h 2306"/>
                  <a:gd name="T18" fmla="*/ 2428 w 4003"/>
                  <a:gd name="T19" fmla="*/ 7 h 2306"/>
                  <a:gd name="T20" fmla="*/ 2396 w 4003"/>
                  <a:gd name="T21" fmla="*/ 0 h 2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03" h="2306">
                    <a:moveTo>
                      <a:pt x="2396" y="0"/>
                    </a:moveTo>
                    <a:cubicBezTo>
                      <a:pt x="2382" y="0"/>
                      <a:pt x="2367" y="3"/>
                      <a:pt x="2355" y="10"/>
                    </a:cubicBezTo>
                    <a:cubicBezTo>
                      <a:pt x="24" y="1358"/>
                      <a:pt x="24" y="1358"/>
                      <a:pt x="24" y="1358"/>
                    </a:cubicBezTo>
                    <a:cubicBezTo>
                      <a:pt x="3" y="1370"/>
                      <a:pt x="0" y="1389"/>
                      <a:pt x="19" y="1400"/>
                    </a:cubicBezTo>
                    <a:cubicBezTo>
                      <a:pt x="1575" y="2299"/>
                      <a:pt x="1575" y="2299"/>
                      <a:pt x="1575" y="2299"/>
                    </a:cubicBezTo>
                    <a:cubicBezTo>
                      <a:pt x="1584" y="2304"/>
                      <a:pt x="1595" y="2306"/>
                      <a:pt x="1607" y="2306"/>
                    </a:cubicBezTo>
                    <a:cubicBezTo>
                      <a:pt x="1621" y="2306"/>
                      <a:pt x="1636" y="2302"/>
                      <a:pt x="1648" y="2296"/>
                    </a:cubicBezTo>
                    <a:cubicBezTo>
                      <a:pt x="3979" y="948"/>
                      <a:pt x="3979" y="948"/>
                      <a:pt x="3979" y="948"/>
                    </a:cubicBezTo>
                    <a:cubicBezTo>
                      <a:pt x="4001" y="936"/>
                      <a:pt x="4003" y="917"/>
                      <a:pt x="3984" y="906"/>
                    </a:cubicBezTo>
                    <a:cubicBezTo>
                      <a:pt x="2428" y="7"/>
                      <a:pt x="2428" y="7"/>
                      <a:pt x="2428" y="7"/>
                    </a:cubicBezTo>
                    <a:cubicBezTo>
                      <a:pt x="2420" y="2"/>
                      <a:pt x="2408" y="0"/>
                      <a:pt x="2396" y="0"/>
                    </a:cubicBezTo>
                  </a:path>
                </a:pathLst>
              </a:cu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82">
                <a:extLst>
                  <a:ext uri="{FF2B5EF4-FFF2-40B4-BE49-F238E27FC236}">
                    <a16:creationId xmlns:a16="http://schemas.microsoft.com/office/drawing/2014/main" id="{AC03EE0F-A756-45CA-A932-85540F965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3660472"/>
                <a:ext cx="4106354" cy="2352678"/>
              </a:xfrm>
              <a:custGeom>
                <a:avLst/>
                <a:gdLst>
                  <a:gd name="T0" fmla="*/ 4057 w 4057"/>
                  <a:gd name="T1" fmla="*/ 880 h 2330"/>
                  <a:gd name="T2" fmla="*/ 3991 w 4057"/>
                  <a:gd name="T3" fmla="*/ 892 h 2330"/>
                  <a:gd name="T4" fmla="*/ 2467 w 4057"/>
                  <a:gd name="T5" fmla="*/ 11 h 2330"/>
                  <a:gd name="T6" fmla="*/ 2391 w 4057"/>
                  <a:gd name="T7" fmla="*/ 15 h 2330"/>
                  <a:gd name="T8" fmla="*/ 117 w 4057"/>
                  <a:gd name="T9" fmla="*/ 1329 h 2330"/>
                  <a:gd name="T10" fmla="*/ 0 w 4057"/>
                  <a:gd name="T11" fmla="*/ 1350 h 2330"/>
                  <a:gd name="T12" fmla="*/ 0 w 4057"/>
                  <a:gd name="T13" fmla="*/ 1388 h 2330"/>
                  <a:gd name="T14" fmla="*/ 0 w 4057"/>
                  <a:gd name="T15" fmla="*/ 1388 h 2330"/>
                  <a:gd name="T16" fmla="*/ 13 w 4057"/>
                  <a:gd name="T17" fmla="*/ 1407 h 2330"/>
                  <a:gd name="T18" fmla="*/ 1591 w 4057"/>
                  <a:gd name="T19" fmla="*/ 2319 h 2330"/>
                  <a:gd name="T20" fmla="*/ 1667 w 4057"/>
                  <a:gd name="T21" fmla="*/ 2315 h 2330"/>
                  <a:gd name="T22" fmla="*/ 4039 w 4057"/>
                  <a:gd name="T23" fmla="*/ 944 h 2330"/>
                  <a:gd name="T24" fmla="*/ 4057 w 4057"/>
                  <a:gd name="T25" fmla="*/ 919 h 2330"/>
                  <a:gd name="T26" fmla="*/ 4057 w 4057"/>
                  <a:gd name="T27" fmla="*/ 919 h 2330"/>
                  <a:gd name="T28" fmla="*/ 4057 w 4057"/>
                  <a:gd name="T29" fmla="*/ 880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7" h="2330">
                    <a:moveTo>
                      <a:pt x="4057" y="880"/>
                    </a:moveTo>
                    <a:cubicBezTo>
                      <a:pt x="3991" y="892"/>
                      <a:pt x="3991" y="892"/>
                      <a:pt x="3991" y="892"/>
                    </a:cubicBezTo>
                    <a:cubicBezTo>
                      <a:pt x="2467" y="11"/>
                      <a:pt x="2467" y="11"/>
                      <a:pt x="2467" y="11"/>
                    </a:cubicBezTo>
                    <a:cubicBezTo>
                      <a:pt x="2447" y="0"/>
                      <a:pt x="2413" y="2"/>
                      <a:pt x="2391" y="15"/>
                    </a:cubicBezTo>
                    <a:cubicBezTo>
                      <a:pt x="117" y="1329"/>
                      <a:pt x="117" y="1329"/>
                      <a:pt x="117" y="1329"/>
                    </a:cubicBezTo>
                    <a:cubicBezTo>
                      <a:pt x="0" y="1350"/>
                      <a:pt x="0" y="1350"/>
                      <a:pt x="0" y="1350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95"/>
                      <a:pt x="4" y="1402"/>
                      <a:pt x="13" y="1407"/>
                    </a:cubicBezTo>
                    <a:cubicBezTo>
                      <a:pt x="1591" y="2319"/>
                      <a:pt x="1591" y="2319"/>
                      <a:pt x="1591" y="2319"/>
                    </a:cubicBezTo>
                    <a:cubicBezTo>
                      <a:pt x="1610" y="2330"/>
                      <a:pt x="1644" y="2328"/>
                      <a:pt x="1667" y="2315"/>
                    </a:cubicBezTo>
                    <a:cubicBezTo>
                      <a:pt x="4039" y="944"/>
                      <a:pt x="4039" y="944"/>
                      <a:pt x="4039" y="944"/>
                    </a:cubicBezTo>
                    <a:cubicBezTo>
                      <a:pt x="4051" y="937"/>
                      <a:pt x="4057" y="928"/>
                      <a:pt x="4057" y="919"/>
                    </a:cubicBezTo>
                    <a:cubicBezTo>
                      <a:pt x="4057" y="919"/>
                      <a:pt x="4057" y="919"/>
                      <a:pt x="4057" y="919"/>
                    </a:cubicBezTo>
                    <a:lnTo>
                      <a:pt x="4057" y="8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83">
                <a:extLst>
                  <a:ext uri="{FF2B5EF4-FFF2-40B4-BE49-F238E27FC236}">
                    <a16:creationId xmlns:a16="http://schemas.microsoft.com/office/drawing/2014/main" id="{4C428E5E-3CF6-4FAF-ABFF-6ACA4F471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004" y="1778329"/>
                <a:ext cx="2695495" cy="3201883"/>
              </a:xfrm>
              <a:custGeom>
                <a:avLst/>
                <a:gdLst>
                  <a:gd name="T0" fmla="*/ 2660 w 2663"/>
                  <a:gd name="T1" fmla="*/ 1725 h 3171"/>
                  <a:gd name="T2" fmla="*/ 2465 w 2663"/>
                  <a:gd name="T3" fmla="*/ 51 h 3171"/>
                  <a:gd name="T4" fmla="*/ 2463 w 2663"/>
                  <a:gd name="T5" fmla="*/ 41 h 3171"/>
                  <a:gd name="T6" fmla="*/ 2480 w 2663"/>
                  <a:gd name="T7" fmla="*/ 33 h 3171"/>
                  <a:gd name="T8" fmla="*/ 2441 w 2663"/>
                  <a:gd name="T9" fmla="*/ 11 h 3171"/>
                  <a:gd name="T10" fmla="*/ 2441 w 2663"/>
                  <a:gd name="T11" fmla="*/ 11 h 3171"/>
                  <a:gd name="T12" fmla="*/ 2384 w 2663"/>
                  <a:gd name="T13" fmla="*/ 11 h 3171"/>
                  <a:gd name="T14" fmla="*/ 35 w 2663"/>
                  <a:gd name="T15" fmla="*/ 1368 h 3171"/>
                  <a:gd name="T16" fmla="*/ 3 w 2663"/>
                  <a:gd name="T17" fmla="*/ 1431 h 3171"/>
                  <a:gd name="T18" fmla="*/ 198 w 2663"/>
                  <a:gd name="T19" fmla="*/ 3105 h 3171"/>
                  <a:gd name="T20" fmla="*/ 229 w 2663"/>
                  <a:gd name="T21" fmla="*/ 3149 h 3171"/>
                  <a:gd name="T22" fmla="*/ 267 w 2663"/>
                  <a:gd name="T23" fmla="*/ 3171 h 3171"/>
                  <a:gd name="T24" fmla="*/ 261 w 2663"/>
                  <a:gd name="T25" fmla="*/ 3151 h 3171"/>
                  <a:gd name="T26" fmla="*/ 279 w 2663"/>
                  <a:gd name="T27" fmla="*/ 3145 h 3171"/>
                  <a:gd name="T28" fmla="*/ 2628 w 2663"/>
                  <a:gd name="T29" fmla="*/ 1788 h 3171"/>
                  <a:gd name="T30" fmla="*/ 2660 w 2663"/>
                  <a:gd name="T31" fmla="*/ 1725 h 3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63" h="3171">
                    <a:moveTo>
                      <a:pt x="2660" y="1725"/>
                    </a:moveTo>
                    <a:cubicBezTo>
                      <a:pt x="2465" y="51"/>
                      <a:pt x="2465" y="51"/>
                      <a:pt x="2465" y="51"/>
                    </a:cubicBezTo>
                    <a:cubicBezTo>
                      <a:pt x="2465" y="48"/>
                      <a:pt x="2464" y="44"/>
                      <a:pt x="2463" y="41"/>
                    </a:cubicBezTo>
                    <a:cubicBezTo>
                      <a:pt x="2480" y="33"/>
                      <a:pt x="2480" y="33"/>
                      <a:pt x="2480" y="33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24" y="2"/>
                      <a:pt x="2403" y="0"/>
                      <a:pt x="2384" y="11"/>
                    </a:cubicBezTo>
                    <a:cubicBezTo>
                      <a:pt x="35" y="1368"/>
                      <a:pt x="35" y="1368"/>
                      <a:pt x="35" y="1368"/>
                    </a:cubicBezTo>
                    <a:cubicBezTo>
                      <a:pt x="13" y="1381"/>
                      <a:pt x="0" y="1406"/>
                      <a:pt x="3" y="1431"/>
                    </a:cubicBezTo>
                    <a:cubicBezTo>
                      <a:pt x="198" y="3105"/>
                      <a:pt x="198" y="3105"/>
                      <a:pt x="198" y="3105"/>
                    </a:cubicBezTo>
                    <a:cubicBezTo>
                      <a:pt x="200" y="3125"/>
                      <a:pt x="213" y="3141"/>
                      <a:pt x="229" y="3149"/>
                    </a:cubicBezTo>
                    <a:cubicBezTo>
                      <a:pt x="267" y="3171"/>
                      <a:pt x="267" y="3171"/>
                      <a:pt x="267" y="3171"/>
                    </a:cubicBezTo>
                    <a:cubicBezTo>
                      <a:pt x="261" y="3151"/>
                      <a:pt x="261" y="3151"/>
                      <a:pt x="261" y="3151"/>
                    </a:cubicBezTo>
                    <a:cubicBezTo>
                      <a:pt x="267" y="3150"/>
                      <a:pt x="273" y="3148"/>
                      <a:pt x="279" y="3145"/>
                    </a:cubicBezTo>
                    <a:cubicBezTo>
                      <a:pt x="2628" y="1788"/>
                      <a:pt x="2628" y="1788"/>
                      <a:pt x="2628" y="1788"/>
                    </a:cubicBezTo>
                    <a:cubicBezTo>
                      <a:pt x="2651" y="1775"/>
                      <a:pt x="2663" y="1750"/>
                      <a:pt x="2660" y="1725"/>
                    </a:cubicBezTo>
                  </a:path>
                </a:pathLst>
              </a:custGeom>
              <a:gradFill>
                <a:gsLst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84">
                <a:extLst>
                  <a:ext uri="{FF2B5EF4-FFF2-40B4-BE49-F238E27FC236}">
                    <a16:creationId xmlns:a16="http://schemas.microsoft.com/office/drawing/2014/main" id="{93B605BD-AA0C-4A43-AC6E-BBA12E35B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4564945"/>
                <a:ext cx="4106354" cy="1434013"/>
              </a:xfrm>
              <a:custGeom>
                <a:avLst/>
                <a:gdLst>
                  <a:gd name="T0" fmla="*/ 4039 w 4057"/>
                  <a:gd name="T1" fmla="*/ 25 h 1420"/>
                  <a:gd name="T2" fmla="*/ 1667 w 4057"/>
                  <a:gd name="T3" fmla="*/ 1396 h 1420"/>
                  <a:gd name="T4" fmla="*/ 1591 w 4057"/>
                  <a:gd name="T5" fmla="*/ 1399 h 1420"/>
                  <a:gd name="T6" fmla="*/ 13 w 4057"/>
                  <a:gd name="T7" fmla="*/ 488 h 1420"/>
                  <a:gd name="T8" fmla="*/ 0 w 4057"/>
                  <a:gd name="T9" fmla="*/ 468 h 1420"/>
                  <a:gd name="T10" fmla="*/ 0 w 4057"/>
                  <a:gd name="T11" fmla="*/ 468 h 1420"/>
                  <a:gd name="T12" fmla="*/ 0 w 4057"/>
                  <a:gd name="T13" fmla="*/ 478 h 1420"/>
                  <a:gd name="T14" fmla="*/ 0 w 4057"/>
                  <a:gd name="T15" fmla="*/ 478 h 1420"/>
                  <a:gd name="T16" fmla="*/ 13 w 4057"/>
                  <a:gd name="T17" fmla="*/ 498 h 1420"/>
                  <a:gd name="T18" fmla="*/ 1591 w 4057"/>
                  <a:gd name="T19" fmla="*/ 1409 h 1420"/>
                  <a:gd name="T20" fmla="*/ 1667 w 4057"/>
                  <a:gd name="T21" fmla="*/ 1406 h 1420"/>
                  <a:gd name="T22" fmla="*/ 4039 w 4057"/>
                  <a:gd name="T23" fmla="*/ 34 h 1420"/>
                  <a:gd name="T24" fmla="*/ 4057 w 4057"/>
                  <a:gd name="T25" fmla="*/ 10 h 1420"/>
                  <a:gd name="T26" fmla="*/ 4057 w 4057"/>
                  <a:gd name="T27" fmla="*/ 10 h 1420"/>
                  <a:gd name="T28" fmla="*/ 4057 w 4057"/>
                  <a:gd name="T29" fmla="*/ 0 h 1420"/>
                  <a:gd name="T30" fmla="*/ 4057 w 4057"/>
                  <a:gd name="T31" fmla="*/ 0 h 1420"/>
                  <a:gd name="T32" fmla="*/ 4039 w 4057"/>
                  <a:gd name="T33" fmla="*/ 25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7" h="1420">
                    <a:moveTo>
                      <a:pt x="4039" y="25"/>
                    </a:moveTo>
                    <a:cubicBezTo>
                      <a:pt x="1667" y="1396"/>
                      <a:pt x="1667" y="1396"/>
                      <a:pt x="1667" y="1396"/>
                    </a:cubicBezTo>
                    <a:cubicBezTo>
                      <a:pt x="1644" y="1409"/>
                      <a:pt x="1610" y="1410"/>
                      <a:pt x="1591" y="1399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4" y="483"/>
                      <a:pt x="0" y="476"/>
                      <a:pt x="0" y="468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4" y="493"/>
                      <a:pt x="13" y="498"/>
                    </a:cubicBezTo>
                    <a:cubicBezTo>
                      <a:pt x="1591" y="1409"/>
                      <a:pt x="1591" y="1409"/>
                      <a:pt x="1591" y="1409"/>
                    </a:cubicBezTo>
                    <a:cubicBezTo>
                      <a:pt x="1610" y="1420"/>
                      <a:pt x="1644" y="1419"/>
                      <a:pt x="1667" y="1406"/>
                    </a:cubicBezTo>
                    <a:cubicBezTo>
                      <a:pt x="4039" y="34"/>
                      <a:pt x="4039" y="34"/>
                      <a:pt x="4039" y="34"/>
                    </a:cubicBezTo>
                    <a:cubicBezTo>
                      <a:pt x="4051" y="27"/>
                      <a:pt x="4057" y="18"/>
                      <a:pt x="4057" y="10"/>
                    </a:cubicBezTo>
                    <a:cubicBezTo>
                      <a:pt x="4057" y="10"/>
                      <a:pt x="4057" y="10"/>
                      <a:pt x="4057" y="1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8"/>
                      <a:pt x="4051" y="17"/>
                      <a:pt x="4039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85">
                <a:extLst>
                  <a:ext uri="{FF2B5EF4-FFF2-40B4-BE49-F238E27FC236}">
                    <a16:creationId xmlns:a16="http://schemas.microsoft.com/office/drawing/2014/main" id="{11C97482-D956-40A2-AF4B-C1D4D03D0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313" y="3599228"/>
                <a:ext cx="4120545" cy="2374338"/>
              </a:xfrm>
              <a:custGeom>
                <a:avLst/>
                <a:gdLst>
                  <a:gd name="T0" fmla="*/ 1598 w 4071"/>
                  <a:gd name="T1" fmla="*/ 2341 h 2352"/>
                  <a:gd name="T2" fmla="*/ 20 w 4071"/>
                  <a:gd name="T3" fmla="*/ 1429 h 2352"/>
                  <a:gd name="T4" fmla="*/ 25 w 4071"/>
                  <a:gd name="T5" fmla="*/ 1386 h 2352"/>
                  <a:gd name="T6" fmla="*/ 2398 w 4071"/>
                  <a:gd name="T7" fmla="*/ 14 h 2352"/>
                  <a:gd name="T8" fmla="*/ 2474 w 4071"/>
                  <a:gd name="T9" fmla="*/ 11 h 2352"/>
                  <a:gd name="T10" fmla="*/ 4051 w 4071"/>
                  <a:gd name="T11" fmla="*/ 922 h 2352"/>
                  <a:gd name="T12" fmla="*/ 4046 w 4071"/>
                  <a:gd name="T13" fmla="*/ 966 h 2352"/>
                  <a:gd name="T14" fmla="*/ 1674 w 4071"/>
                  <a:gd name="T15" fmla="*/ 2338 h 2352"/>
                  <a:gd name="T16" fmla="*/ 1598 w 4071"/>
                  <a:gd name="T17" fmla="*/ 2341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1" h="2352">
                    <a:moveTo>
                      <a:pt x="1598" y="2341"/>
                    </a:moveTo>
                    <a:cubicBezTo>
                      <a:pt x="20" y="1429"/>
                      <a:pt x="20" y="1429"/>
                      <a:pt x="20" y="1429"/>
                    </a:cubicBezTo>
                    <a:cubicBezTo>
                      <a:pt x="0" y="1418"/>
                      <a:pt x="3" y="1399"/>
                      <a:pt x="25" y="1386"/>
                    </a:cubicBezTo>
                    <a:cubicBezTo>
                      <a:pt x="2398" y="14"/>
                      <a:pt x="2398" y="14"/>
                      <a:pt x="2398" y="14"/>
                    </a:cubicBezTo>
                    <a:cubicBezTo>
                      <a:pt x="2420" y="1"/>
                      <a:pt x="2454" y="0"/>
                      <a:pt x="2474" y="11"/>
                    </a:cubicBezTo>
                    <a:cubicBezTo>
                      <a:pt x="4051" y="922"/>
                      <a:pt x="4051" y="922"/>
                      <a:pt x="4051" y="922"/>
                    </a:cubicBezTo>
                    <a:cubicBezTo>
                      <a:pt x="4071" y="933"/>
                      <a:pt x="4068" y="953"/>
                      <a:pt x="4046" y="966"/>
                    </a:cubicBezTo>
                    <a:cubicBezTo>
                      <a:pt x="1674" y="2338"/>
                      <a:pt x="1674" y="2338"/>
                      <a:pt x="1674" y="2338"/>
                    </a:cubicBezTo>
                    <a:cubicBezTo>
                      <a:pt x="1651" y="2351"/>
                      <a:pt x="1617" y="2352"/>
                      <a:pt x="1598" y="2341"/>
                    </a:cubicBezTo>
                    <a:close/>
                  </a:path>
                </a:pathLst>
              </a:custGeom>
              <a:gradFill flip="none" rotWithShape="1"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2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6">
                <a:extLst>
                  <a:ext uri="{FF2B5EF4-FFF2-40B4-BE49-F238E27FC236}">
                    <a16:creationId xmlns:a16="http://schemas.microsoft.com/office/drawing/2014/main" id="{2D9717EB-0D5E-43D7-8BF9-AC67DE02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792520"/>
                <a:ext cx="2699230" cy="3207857"/>
              </a:xfrm>
              <a:custGeom>
                <a:avLst/>
                <a:gdLst>
                  <a:gd name="T0" fmla="*/ 2633 w 2667"/>
                  <a:gd name="T1" fmla="*/ 1800 h 3177"/>
                  <a:gd name="T2" fmla="*/ 283 w 2667"/>
                  <a:gd name="T3" fmla="*/ 3156 h 3177"/>
                  <a:gd name="T4" fmla="*/ 198 w 2667"/>
                  <a:gd name="T5" fmla="*/ 3114 h 3177"/>
                  <a:gd name="T6" fmla="*/ 3 w 2667"/>
                  <a:gd name="T7" fmla="*/ 1440 h 3177"/>
                  <a:gd name="T8" fmla="*/ 35 w 2667"/>
                  <a:gd name="T9" fmla="*/ 1377 h 3177"/>
                  <a:gd name="T10" fmla="*/ 2384 w 2667"/>
                  <a:gd name="T11" fmla="*/ 20 h 3177"/>
                  <a:gd name="T12" fmla="*/ 2469 w 2667"/>
                  <a:gd name="T13" fmla="*/ 63 h 3177"/>
                  <a:gd name="T14" fmla="*/ 2664 w 2667"/>
                  <a:gd name="T15" fmla="*/ 1737 h 3177"/>
                  <a:gd name="T16" fmla="*/ 2633 w 2667"/>
                  <a:gd name="T17" fmla="*/ 1800 h 3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7" h="3177">
                    <a:moveTo>
                      <a:pt x="2633" y="1800"/>
                    </a:moveTo>
                    <a:cubicBezTo>
                      <a:pt x="283" y="3156"/>
                      <a:pt x="283" y="3156"/>
                      <a:pt x="283" y="3156"/>
                    </a:cubicBezTo>
                    <a:cubicBezTo>
                      <a:pt x="248" y="3177"/>
                      <a:pt x="203" y="3154"/>
                      <a:pt x="198" y="3114"/>
                    </a:cubicBezTo>
                    <a:cubicBezTo>
                      <a:pt x="3" y="1440"/>
                      <a:pt x="3" y="1440"/>
                      <a:pt x="3" y="1440"/>
                    </a:cubicBezTo>
                    <a:cubicBezTo>
                      <a:pt x="0" y="1415"/>
                      <a:pt x="13" y="1390"/>
                      <a:pt x="35" y="1377"/>
                    </a:cubicBezTo>
                    <a:cubicBezTo>
                      <a:pt x="2384" y="20"/>
                      <a:pt x="2384" y="20"/>
                      <a:pt x="2384" y="20"/>
                    </a:cubicBezTo>
                    <a:cubicBezTo>
                      <a:pt x="2420" y="0"/>
                      <a:pt x="2465" y="22"/>
                      <a:pt x="2469" y="63"/>
                    </a:cubicBezTo>
                    <a:cubicBezTo>
                      <a:pt x="2664" y="1737"/>
                      <a:pt x="2664" y="1737"/>
                      <a:pt x="2664" y="1737"/>
                    </a:cubicBezTo>
                    <a:cubicBezTo>
                      <a:pt x="2667" y="1762"/>
                      <a:pt x="2655" y="1787"/>
                      <a:pt x="2633" y="1800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  <a:alpha val="71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87">
                <a:extLst>
                  <a:ext uri="{FF2B5EF4-FFF2-40B4-BE49-F238E27FC236}">
                    <a16:creationId xmlns:a16="http://schemas.microsoft.com/office/drawing/2014/main" id="{291F4816-7AD3-4878-92D6-C9E91E75B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486" y="3173504"/>
                <a:ext cx="55269" cy="54522"/>
              </a:xfrm>
              <a:custGeom>
                <a:avLst/>
                <a:gdLst>
                  <a:gd name="T0" fmla="*/ 14 w 55"/>
                  <a:gd name="T1" fmla="*/ 0 h 54"/>
                  <a:gd name="T2" fmla="*/ 0 w 55"/>
                  <a:gd name="T3" fmla="*/ 31 h 54"/>
                  <a:gd name="T4" fmla="*/ 40 w 55"/>
                  <a:gd name="T5" fmla="*/ 54 h 54"/>
                  <a:gd name="T6" fmla="*/ 55 w 55"/>
                  <a:gd name="T7" fmla="*/ 23 h 54"/>
                  <a:gd name="T8" fmla="*/ 14 w 55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14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2" y="42"/>
                      <a:pt x="47" y="32"/>
                      <a:pt x="55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4A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88">
                <a:extLst>
                  <a:ext uri="{FF2B5EF4-FFF2-40B4-BE49-F238E27FC236}">
                    <a16:creationId xmlns:a16="http://schemas.microsoft.com/office/drawing/2014/main" id="{A868C63F-7AAA-4F77-BD29-789BF126E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17" y="3197405"/>
                <a:ext cx="14937" cy="30622"/>
              </a:xfrm>
              <a:custGeom>
                <a:avLst/>
                <a:gdLst>
                  <a:gd name="T0" fmla="*/ 15 w 15"/>
                  <a:gd name="T1" fmla="*/ 0 h 31"/>
                  <a:gd name="T2" fmla="*/ 0 w 15"/>
                  <a:gd name="T3" fmla="*/ 31 h 31"/>
                  <a:gd name="T4" fmla="*/ 0 w 15"/>
                  <a:gd name="T5" fmla="*/ 31 h 31"/>
                  <a:gd name="T6" fmla="*/ 15 w 15"/>
                  <a:gd name="T7" fmla="*/ 0 h 31"/>
                  <a:gd name="T8" fmla="*/ 15 w 15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5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19"/>
                      <a:pt x="7" y="9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42B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AD01BF-DA82-4248-AFE9-217E44B60901}"/>
                  </a:ext>
                </a:extLst>
              </p:cNvPr>
              <p:cNvGrpSpPr/>
              <p:nvPr/>
            </p:nvGrpSpPr>
            <p:grpSpPr>
              <a:xfrm>
                <a:off x="3369796" y="3946527"/>
                <a:ext cx="2397491" cy="1383971"/>
                <a:chOff x="3804170" y="3751465"/>
                <a:chExt cx="1869405" cy="1079129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1" name="Freeform 489">
                  <a:extLst>
                    <a:ext uri="{FF2B5EF4-FFF2-40B4-BE49-F238E27FC236}">
                      <a16:creationId xmlns:a16="http://schemas.microsoft.com/office/drawing/2014/main" id="{7D5DD8E4-BF81-464D-9AC2-808D2939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4170" y="449806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Freeform 490">
                  <a:extLst>
                    <a:ext uri="{FF2B5EF4-FFF2-40B4-BE49-F238E27FC236}">
                      <a16:creationId xmlns:a16="http://schemas.microsoft.com/office/drawing/2014/main" id="{4F2F2566-8968-4297-AD5C-AE4644379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307" y="4335581"/>
                  <a:ext cx="581787" cy="334862"/>
                </a:xfrm>
                <a:custGeom>
                  <a:avLst/>
                  <a:gdLst>
                    <a:gd name="T0" fmla="*/ 730 w 737"/>
                    <a:gd name="T1" fmla="*/ 52 h 426"/>
                    <a:gd name="T2" fmla="*/ 90 w 737"/>
                    <a:gd name="T3" fmla="*/ 422 h 426"/>
                    <a:gd name="T4" fmla="*/ 69 w 737"/>
                    <a:gd name="T5" fmla="*/ 422 h 426"/>
                    <a:gd name="T6" fmla="*/ 5 w 737"/>
                    <a:gd name="T7" fmla="*/ 386 h 426"/>
                    <a:gd name="T8" fmla="*/ 6 w 737"/>
                    <a:gd name="T9" fmla="*/ 374 h 426"/>
                    <a:gd name="T10" fmla="*/ 647 w 737"/>
                    <a:gd name="T11" fmla="*/ 4 h 426"/>
                    <a:gd name="T12" fmla="*/ 667 w 737"/>
                    <a:gd name="T13" fmla="*/ 3 h 426"/>
                    <a:gd name="T14" fmla="*/ 731 w 737"/>
                    <a:gd name="T15" fmla="*/ 40 h 426"/>
                    <a:gd name="T16" fmla="*/ 730 w 737"/>
                    <a:gd name="T17" fmla="*/ 52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7" h="426">
                      <a:moveTo>
                        <a:pt x="730" y="52"/>
                      </a:moveTo>
                      <a:cubicBezTo>
                        <a:pt x="90" y="422"/>
                        <a:pt x="90" y="422"/>
                        <a:pt x="90" y="422"/>
                      </a:cubicBezTo>
                      <a:cubicBezTo>
                        <a:pt x="83" y="425"/>
                        <a:pt x="74" y="426"/>
                        <a:pt x="69" y="422"/>
                      </a:cubicBezTo>
                      <a:cubicBezTo>
                        <a:pt x="5" y="386"/>
                        <a:pt x="5" y="386"/>
                        <a:pt x="5" y="386"/>
                      </a:cubicBezTo>
                      <a:cubicBezTo>
                        <a:pt x="0" y="383"/>
                        <a:pt x="0" y="377"/>
                        <a:pt x="6" y="374"/>
                      </a:cubicBezTo>
                      <a:cubicBezTo>
                        <a:pt x="647" y="4"/>
                        <a:pt x="647" y="4"/>
                        <a:pt x="647" y="4"/>
                      </a:cubicBezTo>
                      <a:cubicBezTo>
                        <a:pt x="653" y="1"/>
                        <a:pt x="662" y="0"/>
                        <a:pt x="667" y="3"/>
                      </a:cubicBezTo>
                      <a:cubicBezTo>
                        <a:pt x="731" y="40"/>
                        <a:pt x="731" y="40"/>
                        <a:pt x="731" y="40"/>
                      </a:cubicBezTo>
                      <a:cubicBezTo>
                        <a:pt x="737" y="43"/>
                        <a:pt x="736" y="48"/>
                        <a:pt x="73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491">
                  <a:extLst>
                    <a:ext uri="{FF2B5EF4-FFF2-40B4-BE49-F238E27FC236}">
                      <a16:creationId xmlns:a16="http://schemas.microsoft.com/office/drawing/2014/main" id="{4B56DC00-EF1B-431A-A1D4-06422B9A6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930" y="411952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Freeform 492">
                  <a:extLst>
                    <a:ext uri="{FF2B5EF4-FFF2-40B4-BE49-F238E27FC236}">
                      <a16:creationId xmlns:a16="http://schemas.microsoft.com/office/drawing/2014/main" id="{4F0FFFC6-1DF2-41EC-BD7F-7D81E2E40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2856" y="4065362"/>
                  <a:ext cx="124627" cy="71049"/>
                </a:xfrm>
                <a:custGeom>
                  <a:avLst/>
                  <a:gdLst>
                    <a:gd name="T0" fmla="*/ 151 w 158"/>
                    <a:gd name="T1" fmla="*/ 51 h 90"/>
                    <a:gd name="T2" fmla="*/ 90 w 158"/>
                    <a:gd name="T3" fmla="*/ 86 h 90"/>
                    <a:gd name="T4" fmla="*/ 69 w 158"/>
                    <a:gd name="T5" fmla="*/ 87 h 90"/>
                    <a:gd name="T6" fmla="*/ 6 w 158"/>
                    <a:gd name="T7" fmla="*/ 51 h 90"/>
                    <a:gd name="T8" fmla="*/ 7 w 158"/>
                    <a:gd name="T9" fmla="*/ 39 h 90"/>
                    <a:gd name="T10" fmla="*/ 68 w 158"/>
                    <a:gd name="T11" fmla="*/ 3 h 90"/>
                    <a:gd name="T12" fmla="*/ 89 w 158"/>
                    <a:gd name="T13" fmla="*/ 3 h 90"/>
                    <a:gd name="T14" fmla="*/ 152 w 158"/>
                    <a:gd name="T15" fmla="*/ 39 h 90"/>
                    <a:gd name="T16" fmla="*/ 151 w 158"/>
                    <a:gd name="T17" fmla="*/ 5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0">
                      <a:moveTo>
                        <a:pt x="151" y="51"/>
                      </a:move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84" y="90"/>
                        <a:pt x="75" y="90"/>
                        <a:pt x="69" y="87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7"/>
                        <a:pt x="1" y="42"/>
                        <a:pt x="7" y="39"/>
                      </a:cubicBezTo>
                      <a:cubicBezTo>
                        <a:pt x="68" y="3"/>
                        <a:pt x="68" y="3"/>
                        <a:pt x="68" y="3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8" y="42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Freeform 493">
                  <a:extLst>
                    <a:ext uri="{FF2B5EF4-FFF2-40B4-BE49-F238E27FC236}">
                      <a16:creationId xmlns:a16="http://schemas.microsoft.com/office/drawing/2014/main" id="{79B524C5-0008-4331-8FE1-156E794E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413" y="4016443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Freeform 494">
                  <a:extLst>
                    <a:ext uri="{FF2B5EF4-FFF2-40B4-BE49-F238E27FC236}">
                      <a16:creationId xmlns:a16="http://schemas.microsoft.com/office/drawing/2014/main" id="{144878B8-8025-48A3-AEC7-C9FDAFA11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9530" y="4009455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Freeform 495">
                  <a:extLst>
                    <a:ext uri="{FF2B5EF4-FFF2-40B4-BE49-F238E27FC236}">
                      <a16:creationId xmlns:a16="http://schemas.microsoft.com/office/drawing/2014/main" id="{9B4C42A3-4345-44D5-97E0-76950EC81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518" y="4733921"/>
                  <a:ext cx="167722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4" y="123"/>
                        <a:pt x="69" y="12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0" y="80"/>
                        <a:pt x="0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0"/>
                        <a:pt x="138" y="0"/>
                        <a:pt x="144" y="3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8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Freeform 496">
                  <a:extLst>
                    <a:ext uri="{FF2B5EF4-FFF2-40B4-BE49-F238E27FC236}">
                      <a16:creationId xmlns:a16="http://schemas.microsoft.com/office/drawing/2014/main" id="{C4D6F7D8-93CC-4FAD-854C-05497D3D0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6539" y="4653555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4 h 123"/>
                    <a:gd name="T8" fmla="*/ 7 w 213"/>
                    <a:gd name="T9" fmla="*/ 72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8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5" y="123"/>
                        <a:pt x="69" y="120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0" y="80"/>
                        <a:pt x="1" y="75"/>
                        <a:pt x="7" y="72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9" y="0"/>
                        <a:pt x="144" y="4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497">
                  <a:extLst>
                    <a:ext uri="{FF2B5EF4-FFF2-40B4-BE49-F238E27FC236}">
                      <a16:creationId xmlns:a16="http://schemas.microsoft.com/office/drawing/2014/main" id="{A6C72895-D3D5-4422-973B-5D79544BD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887" y="4253467"/>
                  <a:ext cx="168305" cy="96673"/>
                </a:xfrm>
                <a:custGeom>
                  <a:avLst/>
                  <a:gdLst>
                    <a:gd name="T0" fmla="*/ 207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8 w 213"/>
                    <a:gd name="T15" fmla="*/ 40 h 123"/>
                    <a:gd name="T16" fmla="*/ 207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7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5" y="123"/>
                        <a:pt x="69" y="120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0" y="80"/>
                        <a:pt x="1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30" y="0"/>
                        <a:pt x="139" y="0"/>
                        <a:pt x="144" y="3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3" y="48"/>
                        <a:pt x="20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Freeform 498">
                  <a:extLst>
                    <a:ext uri="{FF2B5EF4-FFF2-40B4-BE49-F238E27FC236}">
                      <a16:creationId xmlns:a16="http://schemas.microsoft.com/office/drawing/2014/main" id="{DB2D0A83-3C25-41B4-9AEE-192276E0D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491" y="4173100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4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4" y="123"/>
                        <a:pt x="69" y="120"/>
                      </a:cubicBezTo>
                      <a:cubicBezTo>
                        <a:pt x="5" y="84"/>
                        <a:pt x="5" y="84"/>
                        <a:pt x="5" y="84"/>
                      </a:cubicBezTo>
                      <a:cubicBezTo>
                        <a:pt x="0" y="80"/>
                        <a:pt x="1" y="75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8" y="0"/>
                        <a:pt x="144" y="4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499">
                  <a:extLst>
                    <a:ext uri="{FF2B5EF4-FFF2-40B4-BE49-F238E27FC236}">
                      <a16:creationId xmlns:a16="http://schemas.microsoft.com/office/drawing/2014/main" id="{C8810684-0EBD-4A30-8917-A856F220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398" y="4403718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500">
                  <a:extLst>
                    <a:ext uri="{FF2B5EF4-FFF2-40B4-BE49-F238E27FC236}">
                      <a16:creationId xmlns:a16="http://schemas.microsoft.com/office/drawing/2014/main" id="{073BACBB-617D-4D7E-B4F8-61A844C8F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3273" y="3804461"/>
                  <a:ext cx="1425057" cy="821140"/>
                </a:xfrm>
                <a:custGeom>
                  <a:avLst/>
                  <a:gdLst>
                    <a:gd name="T0" fmla="*/ 1799 w 1806"/>
                    <a:gd name="T1" fmla="*/ 52 h 1043"/>
                    <a:gd name="T2" fmla="*/ 90 w 1806"/>
                    <a:gd name="T3" fmla="*/ 1039 h 1043"/>
                    <a:gd name="T4" fmla="*/ 69 w 1806"/>
                    <a:gd name="T5" fmla="*/ 1040 h 1043"/>
                    <a:gd name="T6" fmla="*/ 5 w 1806"/>
                    <a:gd name="T7" fmla="*/ 1003 h 1043"/>
                    <a:gd name="T8" fmla="*/ 7 w 1806"/>
                    <a:gd name="T9" fmla="*/ 991 h 1043"/>
                    <a:gd name="T10" fmla="*/ 1716 w 1806"/>
                    <a:gd name="T11" fmla="*/ 4 h 1043"/>
                    <a:gd name="T12" fmla="*/ 1737 w 1806"/>
                    <a:gd name="T13" fmla="*/ 3 h 1043"/>
                    <a:gd name="T14" fmla="*/ 1801 w 1806"/>
                    <a:gd name="T15" fmla="*/ 40 h 1043"/>
                    <a:gd name="T16" fmla="*/ 1799 w 1806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6" h="1043">
                      <a:moveTo>
                        <a:pt x="1799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4" y="1043"/>
                        <a:pt x="69" y="1040"/>
                      </a:cubicBezTo>
                      <a:cubicBezTo>
                        <a:pt x="5" y="1003"/>
                        <a:pt x="5" y="1003"/>
                        <a:pt x="5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6" y="4"/>
                        <a:pt x="1716" y="4"/>
                        <a:pt x="1716" y="4"/>
                      </a:cubicBezTo>
                      <a:cubicBezTo>
                        <a:pt x="1723" y="1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6" y="43"/>
                        <a:pt x="1806" y="48"/>
                        <a:pt x="1799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501">
                  <a:extLst>
                    <a:ext uri="{FF2B5EF4-FFF2-40B4-BE49-F238E27FC236}">
                      <a16:creationId xmlns:a16="http://schemas.microsoft.com/office/drawing/2014/main" id="{B8FEDCE2-12DB-4D28-98C3-12AD74499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958" y="3856874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7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4" name="Freeform 502">
                  <a:extLst>
                    <a:ext uri="{FF2B5EF4-FFF2-40B4-BE49-F238E27FC236}">
                      <a16:creationId xmlns:a16="http://schemas.microsoft.com/office/drawing/2014/main" id="{6CB3D29E-9841-4C94-B390-16DD7A750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225" y="3908705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8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8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5" name="Freeform 503">
                  <a:extLst>
                    <a:ext uri="{FF2B5EF4-FFF2-40B4-BE49-F238E27FC236}">
                      <a16:creationId xmlns:a16="http://schemas.microsoft.com/office/drawing/2014/main" id="{A1F00F64-BD5E-4A5F-BEF6-616CAF480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4074" y="4070603"/>
                  <a:ext cx="1233457" cy="711073"/>
                </a:xfrm>
                <a:custGeom>
                  <a:avLst/>
                  <a:gdLst>
                    <a:gd name="T0" fmla="*/ 1556 w 1563"/>
                    <a:gd name="T1" fmla="*/ 52 h 903"/>
                    <a:gd name="T2" fmla="*/ 90 w 1563"/>
                    <a:gd name="T3" fmla="*/ 899 h 903"/>
                    <a:gd name="T4" fmla="*/ 69 w 1563"/>
                    <a:gd name="T5" fmla="*/ 900 h 903"/>
                    <a:gd name="T6" fmla="*/ 5 w 1563"/>
                    <a:gd name="T7" fmla="*/ 863 h 903"/>
                    <a:gd name="T8" fmla="*/ 7 w 1563"/>
                    <a:gd name="T9" fmla="*/ 851 h 903"/>
                    <a:gd name="T10" fmla="*/ 1473 w 1563"/>
                    <a:gd name="T11" fmla="*/ 4 h 903"/>
                    <a:gd name="T12" fmla="*/ 1494 w 1563"/>
                    <a:gd name="T13" fmla="*/ 3 h 903"/>
                    <a:gd name="T14" fmla="*/ 1558 w 1563"/>
                    <a:gd name="T15" fmla="*/ 40 h 903"/>
                    <a:gd name="T16" fmla="*/ 1556 w 1563"/>
                    <a:gd name="T17" fmla="*/ 52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63" h="903">
                      <a:moveTo>
                        <a:pt x="1556" y="52"/>
                      </a:moveTo>
                      <a:cubicBezTo>
                        <a:pt x="90" y="899"/>
                        <a:pt x="90" y="899"/>
                        <a:pt x="90" y="899"/>
                      </a:cubicBezTo>
                      <a:cubicBezTo>
                        <a:pt x="83" y="903"/>
                        <a:pt x="74" y="903"/>
                        <a:pt x="69" y="900"/>
                      </a:cubicBezTo>
                      <a:cubicBezTo>
                        <a:pt x="5" y="863"/>
                        <a:pt x="5" y="863"/>
                        <a:pt x="5" y="863"/>
                      </a:cubicBezTo>
                      <a:cubicBezTo>
                        <a:pt x="0" y="860"/>
                        <a:pt x="0" y="855"/>
                        <a:pt x="7" y="851"/>
                      </a:cubicBezTo>
                      <a:cubicBezTo>
                        <a:pt x="1473" y="4"/>
                        <a:pt x="1473" y="4"/>
                        <a:pt x="1473" y="4"/>
                      </a:cubicBezTo>
                      <a:cubicBezTo>
                        <a:pt x="1479" y="1"/>
                        <a:pt x="1489" y="0"/>
                        <a:pt x="1494" y="3"/>
                      </a:cubicBezTo>
                      <a:cubicBezTo>
                        <a:pt x="1558" y="40"/>
                        <a:pt x="1558" y="40"/>
                        <a:pt x="1558" y="40"/>
                      </a:cubicBezTo>
                      <a:cubicBezTo>
                        <a:pt x="1563" y="43"/>
                        <a:pt x="1562" y="49"/>
                        <a:pt x="155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504">
                  <a:extLst>
                    <a:ext uri="{FF2B5EF4-FFF2-40B4-BE49-F238E27FC236}">
                      <a16:creationId xmlns:a16="http://schemas.microsoft.com/office/drawing/2014/main" id="{02C41051-B4D8-4011-9187-93AF6EB45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8083" y="4351887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8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505">
                  <a:extLst>
                    <a:ext uri="{FF2B5EF4-FFF2-40B4-BE49-F238E27FC236}">
                      <a16:creationId xmlns:a16="http://schemas.microsoft.com/office/drawing/2014/main" id="{17007AB9-2B5D-4837-B311-6C7A9D027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8350" y="4300639"/>
                  <a:ext cx="123462" cy="71632"/>
                </a:xfrm>
                <a:custGeom>
                  <a:avLst/>
                  <a:gdLst>
                    <a:gd name="T0" fmla="*/ 151 w 157"/>
                    <a:gd name="T1" fmla="*/ 51 h 91"/>
                    <a:gd name="T2" fmla="*/ 90 w 157"/>
                    <a:gd name="T3" fmla="*/ 87 h 91"/>
                    <a:gd name="T4" fmla="*/ 69 w 157"/>
                    <a:gd name="T5" fmla="*/ 87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39 h 91"/>
                    <a:gd name="T16" fmla="*/ 151 w 157"/>
                    <a:gd name="T17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1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7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7" y="43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506">
                  <a:extLst>
                    <a:ext uri="{FF2B5EF4-FFF2-40B4-BE49-F238E27FC236}">
                      <a16:creationId xmlns:a16="http://schemas.microsoft.com/office/drawing/2014/main" id="{12871BE0-D461-4542-BBF3-549864363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035" y="4248808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Freeform 507">
                  <a:extLst>
                    <a:ext uri="{FF2B5EF4-FFF2-40B4-BE49-F238E27FC236}">
                      <a16:creationId xmlns:a16="http://schemas.microsoft.com/office/drawing/2014/main" id="{326D210F-B649-464D-87E5-92204122F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4776" y="4128840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2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4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1"/>
                        <a:pt x="83" y="0"/>
                        <a:pt x="88" y="4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0" name="Freeform 508">
                  <a:extLst>
                    <a:ext uri="{FF2B5EF4-FFF2-40B4-BE49-F238E27FC236}">
                      <a16:creationId xmlns:a16="http://schemas.microsoft.com/office/drawing/2014/main" id="{EB977582-E115-4BC3-936A-D0CFE238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043" y="4078174"/>
                  <a:ext cx="123462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Freeform 509">
                  <a:extLst>
                    <a:ext uri="{FF2B5EF4-FFF2-40B4-BE49-F238E27FC236}">
                      <a16:creationId xmlns:a16="http://schemas.microsoft.com/office/drawing/2014/main" id="{A73E3F58-5D1A-44E7-8C32-34EA21275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728" y="4025761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2" name="Freeform 510">
                  <a:extLst>
                    <a:ext uri="{FF2B5EF4-FFF2-40B4-BE49-F238E27FC236}">
                      <a16:creationId xmlns:a16="http://schemas.microsoft.com/office/drawing/2014/main" id="{EB012EED-D9DE-46E6-B8E2-2A87E1989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830" y="3973930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70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70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4" y="0"/>
                        <a:pt x="89" y="3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Freeform 511">
                  <a:extLst>
                    <a:ext uri="{FF2B5EF4-FFF2-40B4-BE49-F238E27FC236}">
                      <a16:creationId xmlns:a16="http://schemas.microsoft.com/office/drawing/2014/main" id="{A4EE1D34-7573-41EE-A579-B4D66F874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736" y="3855127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4" name="Freeform 512">
                  <a:extLst>
                    <a:ext uri="{FF2B5EF4-FFF2-40B4-BE49-F238E27FC236}">
                      <a16:creationId xmlns:a16="http://schemas.microsoft.com/office/drawing/2014/main" id="{52C6F103-5430-4B9E-BA1F-0750F7F61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2174" y="3958788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5" name="Freeform 513">
                  <a:extLst>
                    <a:ext uri="{FF2B5EF4-FFF2-40B4-BE49-F238E27FC236}">
                      <a16:creationId xmlns:a16="http://schemas.microsoft.com/office/drawing/2014/main" id="{A3D9CB64-0D5D-4198-BD2E-F4C91C110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421" y="3803296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Freeform 514">
                  <a:extLst>
                    <a:ext uri="{FF2B5EF4-FFF2-40B4-BE49-F238E27FC236}">
                      <a16:creationId xmlns:a16="http://schemas.microsoft.com/office/drawing/2014/main" id="{893FDA42-91C8-4470-9C7B-64D6B7237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523" y="3751465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4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9" y="4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CC9F4D-0FBC-4D3D-A07A-88376A052931}"/>
                  </a:ext>
                </a:extLst>
              </p:cNvPr>
              <p:cNvGrpSpPr/>
              <p:nvPr/>
            </p:nvGrpSpPr>
            <p:grpSpPr>
              <a:xfrm>
                <a:off x="3371291" y="2812014"/>
                <a:ext cx="979909" cy="1181568"/>
                <a:chOff x="3805335" y="2866847"/>
                <a:chExt cx="764068" cy="921308"/>
              </a:xfrm>
            </p:grpSpPr>
            <p:sp>
              <p:nvSpPr>
                <p:cNvPr id="61" name="Freeform 515">
                  <a:extLst>
                    <a:ext uri="{FF2B5EF4-FFF2-40B4-BE49-F238E27FC236}">
                      <a16:creationId xmlns:a16="http://schemas.microsoft.com/office/drawing/2014/main" id="{155C4910-2152-42BA-99B5-E73B1F01C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05335" y="2866847"/>
                  <a:ext cx="720973" cy="531120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3 h 674"/>
                    <a:gd name="T4" fmla="*/ 17 w 913"/>
                    <a:gd name="T5" fmla="*/ 658 h 674"/>
                    <a:gd name="T6" fmla="*/ 1 w 913"/>
                    <a:gd name="T7" fmla="*/ 529 h 674"/>
                    <a:gd name="T8" fmla="*/ 16 w 913"/>
                    <a:gd name="T9" fmla="*/ 497 h 674"/>
                    <a:gd name="T10" fmla="*/ 872 w 913"/>
                    <a:gd name="T11" fmla="*/ 3 h 674"/>
                    <a:gd name="T12" fmla="*/ 886 w 913"/>
                    <a:gd name="T13" fmla="*/ 2 h 674"/>
                    <a:gd name="T14" fmla="*/ 895 w 913"/>
                    <a:gd name="T15" fmla="*/ 17 h 674"/>
                    <a:gd name="T16" fmla="*/ 911 w 913"/>
                    <a:gd name="T17" fmla="*/ 146 h 674"/>
                    <a:gd name="T18" fmla="*/ 896 w 913"/>
                    <a:gd name="T19" fmla="*/ 178 h 674"/>
                    <a:gd name="T20" fmla="*/ 41 w 913"/>
                    <a:gd name="T21" fmla="*/ 672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1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1 h 674"/>
                    <a:gd name="T40" fmla="*/ 903 w 913"/>
                    <a:gd name="T41" fmla="*/ 147 h 674"/>
                    <a:gd name="T42" fmla="*/ 887 w 913"/>
                    <a:gd name="T43" fmla="*/ 18 h 674"/>
                    <a:gd name="T44" fmla="*/ 883 w 913"/>
                    <a:gd name="T45" fmla="*/ 10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4"/>
                        <a:pt x="26" y="673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1" y="529"/>
                        <a:pt x="1" y="529"/>
                        <a:pt x="1" y="529"/>
                      </a:cubicBezTo>
                      <a:cubicBezTo>
                        <a:pt x="0" y="517"/>
                        <a:pt x="7" y="503"/>
                        <a:pt x="16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6" y="2"/>
                      </a:cubicBezTo>
                      <a:cubicBezTo>
                        <a:pt x="891" y="5"/>
                        <a:pt x="895" y="10"/>
                        <a:pt x="895" y="17"/>
                      </a:cubicBezTo>
                      <a:cubicBezTo>
                        <a:pt x="911" y="146"/>
                        <a:pt x="911" y="146"/>
                        <a:pt x="911" y="146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2"/>
                        <a:pt x="41" y="672"/>
                        <a:pt x="41" y="672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10"/>
                        <a:pt x="876" y="11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7" y="664"/>
                        <a:pt x="30" y="665"/>
                      </a:cubicBezTo>
                      <a:cubicBezTo>
                        <a:pt x="32" y="666"/>
                        <a:pt x="35" y="666"/>
                        <a:pt x="37" y="664"/>
                      </a:cubicBezTo>
                      <a:cubicBezTo>
                        <a:pt x="892" y="171"/>
                        <a:pt x="892" y="171"/>
                        <a:pt x="892" y="171"/>
                      </a:cubicBezTo>
                      <a:cubicBezTo>
                        <a:pt x="899" y="167"/>
                        <a:pt x="904" y="156"/>
                        <a:pt x="903" y="147"/>
                      </a:cubicBezTo>
                      <a:cubicBezTo>
                        <a:pt x="887" y="18"/>
                        <a:pt x="887" y="18"/>
                        <a:pt x="887" y="18"/>
                      </a:cubicBezTo>
                      <a:cubicBezTo>
                        <a:pt x="887" y="14"/>
                        <a:pt x="885" y="11"/>
                        <a:pt x="883" y="10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516">
                  <a:extLst>
                    <a:ext uri="{FF2B5EF4-FFF2-40B4-BE49-F238E27FC236}">
                      <a16:creationId xmlns:a16="http://schemas.microsoft.com/office/drawing/2014/main" id="{3502658E-4323-4321-90D4-0902CEBA44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212" y="3063105"/>
                  <a:ext cx="720390" cy="530538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2 h 674"/>
                    <a:gd name="T4" fmla="*/ 17 w 913"/>
                    <a:gd name="T5" fmla="*/ 658 h 674"/>
                    <a:gd name="T6" fmla="*/ 2 w 913"/>
                    <a:gd name="T7" fmla="*/ 529 h 674"/>
                    <a:gd name="T8" fmla="*/ 17 w 913"/>
                    <a:gd name="T9" fmla="*/ 497 h 674"/>
                    <a:gd name="T10" fmla="*/ 872 w 913"/>
                    <a:gd name="T11" fmla="*/ 3 h 674"/>
                    <a:gd name="T12" fmla="*/ 887 w 913"/>
                    <a:gd name="T13" fmla="*/ 2 h 674"/>
                    <a:gd name="T14" fmla="*/ 896 w 913"/>
                    <a:gd name="T15" fmla="*/ 16 h 674"/>
                    <a:gd name="T16" fmla="*/ 911 w 913"/>
                    <a:gd name="T17" fmla="*/ 145 h 674"/>
                    <a:gd name="T18" fmla="*/ 896 w 913"/>
                    <a:gd name="T19" fmla="*/ 178 h 674"/>
                    <a:gd name="T20" fmla="*/ 41 w 913"/>
                    <a:gd name="T21" fmla="*/ 671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0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0 h 674"/>
                    <a:gd name="T40" fmla="*/ 903 w 913"/>
                    <a:gd name="T41" fmla="*/ 146 h 674"/>
                    <a:gd name="T42" fmla="*/ 887 w 913"/>
                    <a:gd name="T43" fmla="*/ 17 h 674"/>
                    <a:gd name="T44" fmla="*/ 883 w 913"/>
                    <a:gd name="T45" fmla="*/ 9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3"/>
                        <a:pt x="26" y="672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2" y="529"/>
                        <a:pt x="2" y="529"/>
                        <a:pt x="2" y="529"/>
                      </a:cubicBezTo>
                      <a:cubicBezTo>
                        <a:pt x="0" y="516"/>
                        <a:pt x="7" y="502"/>
                        <a:pt x="17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7" y="2"/>
                      </a:cubicBezTo>
                      <a:cubicBezTo>
                        <a:pt x="891" y="4"/>
                        <a:pt x="895" y="10"/>
                        <a:pt x="896" y="16"/>
                      </a:cubicBezTo>
                      <a:cubicBezTo>
                        <a:pt x="911" y="145"/>
                        <a:pt x="911" y="145"/>
                        <a:pt x="911" y="145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1"/>
                        <a:pt x="41" y="671"/>
                        <a:pt x="41" y="671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9"/>
                        <a:pt x="876" y="10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8" y="664"/>
                        <a:pt x="30" y="665"/>
                      </a:cubicBezTo>
                      <a:cubicBezTo>
                        <a:pt x="32" y="666"/>
                        <a:pt x="35" y="665"/>
                        <a:pt x="37" y="664"/>
                      </a:cubicBezTo>
                      <a:cubicBezTo>
                        <a:pt x="892" y="170"/>
                        <a:pt x="892" y="170"/>
                        <a:pt x="892" y="170"/>
                      </a:cubicBezTo>
                      <a:cubicBezTo>
                        <a:pt x="899" y="166"/>
                        <a:pt x="904" y="155"/>
                        <a:pt x="903" y="146"/>
                      </a:cubicBezTo>
                      <a:cubicBezTo>
                        <a:pt x="887" y="17"/>
                        <a:pt x="887" y="17"/>
                        <a:pt x="887" y="17"/>
                      </a:cubicBezTo>
                      <a:cubicBezTo>
                        <a:pt x="887" y="13"/>
                        <a:pt x="885" y="11"/>
                        <a:pt x="883" y="9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Freeform 517">
                  <a:extLst>
                    <a:ext uri="{FF2B5EF4-FFF2-40B4-BE49-F238E27FC236}">
                      <a16:creationId xmlns:a16="http://schemas.microsoft.com/office/drawing/2014/main" id="{985E7192-A0AA-4658-BBC5-08E5E8EDC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166" y="3259946"/>
                  <a:ext cx="712237" cy="528209"/>
                </a:xfrm>
                <a:custGeom>
                  <a:avLst/>
                  <a:gdLst>
                    <a:gd name="T0" fmla="*/ 889 w 903"/>
                    <a:gd name="T1" fmla="*/ 173 h 671"/>
                    <a:gd name="T2" fmla="*/ 34 w 903"/>
                    <a:gd name="T3" fmla="*/ 666 h 671"/>
                    <a:gd name="T4" fmla="*/ 16 w 903"/>
                    <a:gd name="T5" fmla="*/ 656 h 671"/>
                    <a:gd name="T6" fmla="*/ 1 w 903"/>
                    <a:gd name="T7" fmla="*/ 527 h 671"/>
                    <a:gd name="T8" fmla="*/ 14 w 903"/>
                    <a:gd name="T9" fmla="*/ 499 h 671"/>
                    <a:gd name="T10" fmla="*/ 869 w 903"/>
                    <a:gd name="T11" fmla="*/ 5 h 671"/>
                    <a:gd name="T12" fmla="*/ 887 w 903"/>
                    <a:gd name="T13" fmla="*/ 16 h 671"/>
                    <a:gd name="T14" fmla="*/ 902 w 903"/>
                    <a:gd name="T15" fmla="*/ 145 h 671"/>
                    <a:gd name="T16" fmla="*/ 889 w 903"/>
                    <a:gd name="T17" fmla="*/ 17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3" h="671">
                      <a:moveTo>
                        <a:pt x="889" y="173"/>
                      </a:moveTo>
                      <a:cubicBezTo>
                        <a:pt x="34" y="666"/>
                        <a:pt x="34" y="666"/>
                        <a:pt x="34" y="666"/>
                      </a:cubicBezTo>
                      <a:cubicBezTo>
                        <a:pt x="26" y="671"/>
                        <a:pt x="18" y="667"/>
                        <a:pt x="16" y="656"/>
                      </a:cubicBezTo>
                      <a:cubicBezTo>
                        <a:pt x="1" y="527"/>
                        <a:pt x="1" y="527"/>
                        <a:pt x="1" y="527"/>
                      </a:cubicBezTo>
                      <a:cubicBezTo>
                        <a:pt x="0" y="516"/>
                        <a:pt x="5" y="504"/>
                        <a:pt x="14" y="499"/>
                      </a:cubicBezTo>
                      <a:cubicBezTo>
                        <a:pt x="869" y="5"/>
                        <a:pt x="869" y="5"/>
                        <a:pt x="869" y="5"/>
                      </a:cubicBezTo>
                      <a:cubicBezTo>
                        <a:pt x="877" y="0"/>
                        <a:pt x="885" y="5"/>
                        <a:pt x="887" y="16"/>
                      </a:cubicBezTo>
                      <a:cubicBezTo>
                        <a:pt x="902" y="145"/>
                        <a:pt x="902" y="145"/>
                        <a:pt x="902" y="145"/>
                      </a:cubicBezTo>
                      <a:cubicBezTo>
                        <a:pt x="903" y="155"/>
                        <a:pt x="898" y="168"/>
                        <a:pt x="889" y="17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Freeform 518">
                  <a:extLst>
                    <a:ext uri="{FF2B5EF4-FFF2-40B4-BE49-F238E27FC236}">
                      <a16:creationId xmlns:a16="http://schemas.microsoft.com/office/drawing/2014/main" id="{A8171C79-56EB-490E-8A5D-994CCA7B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790" y="3477169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Freeform 519">
                  <a:extLst>
                    <a:ext uri="{FF2B5EF4-FFF2-40B4-BE49-F238E27FC236}">
                      <a16:creationId xmlns:a16="http://schemas.microsoft.com/office/drawing/2014/main" id="{EB626ACB-256F-42C8-979D-1518B036F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456" y="3448051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7" y="41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Freeform 520">
                  <a:extLst>
                    <a:ext uri="{FF2B5EF4-FFF2-40B4-BE49-F238E27FC236}">
                      <a16:creationId xmlns:a16="http://schemas.microsoft.com/office/drawing/2014/main" id="{1C68545E-9903-4B82-A59B-2F9BD1F83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704" y="3418933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7 h 54"/>
                    <a:gd name="T4" fmla="*/ 2 w 43"/>
                    <a:gd name="T5" fmla="*/ 38 h 54"/>
                    <a:gd name="T6" fmla="*/ 17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4"/>
                        <a:pt x="4" y="49"/>
                        <a:pt x="2" y="38"/>
                      </a:cubicBezTo>
                      <a:cubicBezTo>
                        <a:pt x="0" y="27"/>
                        <a:pt x="7" y="12"/>
                        <a:pt x="17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Freeform 521">
                  <a:extLst>
                    <a:ext uri="{FF2B5EF4-FFF2-40B4-BE49-F238E27FC236}">
                      <a16:creationId xmlns:a16="http://schemas.microsoft.com/office/drawing/2014/main" id="{5D443B81-1538-411A-817D-03491EC0E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5371" y="3389814"/>
                  <a:ext cx="33777" cy="42513"/>
                </a:xfrm>
                <a:custGeom>
                  <a:avLst/>
                  <a:gdLst>
                    <a:gd name="T0" fmla="*/ 41 w 43"/>
                    <a:gd name="T1" fmla="*/ 15 h 54"/>
                    <a:gd name="T2" fmla="*/ 26 w 43"/>
                    <a:gd name="T3" fmla="*/ 47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5"/>
                      </a:moveTo>
                      <a:cubicBezTo>
                        <a:pt x="43" y="27"/>
                        <a:pt x="36" y="41"/>
                        <a:pt x="26" y="47"/>
                      </a:cubicBezTo>
                      <a:cubicBezTo>
                        <a:pt x="15" y="54"/>
                        <a:pt x="4" y="49"/>
                        <a:pt x="2" y="38"/>
                      </a:cubicBezTo>
                      <a:cubicBezTo>
                        <a:pt x="0" y="26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Freeform 522">
                  <a:extLst>
                    <a:ext uri="{FF2B5EF4-FFF2-40B4-BE49-F238E27FC236}">
                      <a16:creationId xmlns:a16="http://schemas.microsoft.com/office/drawing/2014/main" id="{FDDED643-36F6-4397-BC9B-15F862BA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6619" y="3360696"/>
                  <a:ext cx="33777" cy="41931"/>
                </a:xfrm>
                <a:custGeom>
                  <a:avLst/>
                  <a:gdLst>
                    <a:gd name="T0" fmla="*/ 41 w 43"/>
                    <a:gd name="T1" fmla="*/ 15 h 53"/>
                    <a:gd name="T2" fmla="*/ 25 w 43"/>
                    <a:gd name="T3" fmla="*/ 47 h 53"/>
                    <a:gd name="T4" fmla="*/ 2 w 43"/>
                    <a:gd name="T5" fmla="*/ 38 h 53"/>
                    <a:gd name="T6" fmla="*/ 17 w 43"/>
                    <a:gd name="T7" fmla="*/ 6 h 53"/>
                    <a:gd name="T8" fmla="*/ 41 w 43"/>
                    <a:gd name="T9" fmla="*/ 1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3">
                      <a:moveTo>
                        <a:pt x="41" y="15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3"/>
                        <a:pt x="4" y="49"/>
                        <a:pt x="2" y="38"/>
                      </a:cubicBezTo>
                      <a:cubicBezTo>
                        <a:pt x="0" y="26"/>
                        <a:pt x="6" y="12"/>
                        <a:pt x="17" y="6"/>
                      </a:cubicBezTo>
                      <a:cubicBezTo>
                        <a:pt x="28" y="0"/>
                        <a:pt x="38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Freeform 523">
                  <a:extLst>
                    <a:ext uri="{FF2B5EF4-FFF2-40B4-BE49-F238E27FC236}">
                      <a16:creationId xmlns:a16="http://schemas.microsoft.com/office/drawing/2014/main" id="{B2566E93-5465-4D41-885A-15478E31A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7285" y="3330995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7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7"/>
                      </a:cubicBezTo>
                      <a:cubicBezTo>
                        <a:pt x="28" y="0"/>
                        <a:pt x="39" y="5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Freeform 524">
                  <a:extLst>
                    <a:ext uri="{FF2B5EF4-FFF2-40B4-BE49-F238E27FC236}">
                      <a16:creationId xmlns:a16="http://schemas.microsoft.com/office/drawing/2014/main" id="{D406FB49-8064-446F-8260-FF2DF212A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369" y="3301876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0" name="Freeform 525">
                <a:extLst>
                  <a:ext uri="{FF2B5EF4-FFF2-40B4-BE49-F238E27FC236}">
                    <a16:creationId xmlns:a16="http://schemas.microsoft.com/office/drawing/2014/main" id="{14E6290E-F640-4D3D-B871-0C49C1DA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800735"/>
                <a:ext cx="2476659" cy="3181716"/>
              </a:xfrm>
              <a:custGeom>
                <a:avLst/>
                <a:gdLst>
                  <a:gd name="T0" fmla="*/ 209 w 2447"/>
                  <a:gd name="T1" fmla="*/ 3112 h 3151"/>
                  <a:gd name="T2" fmla="*/ 14 w 2447"/>
                  <a:gd name="T3" fmla="*/ 1438 h 3151"/>
                  <a:gd name="T4" fmla="*/ 45 w 2447"/>
                  <a:gd name="T5" fmla="*/ 1375 h 3151"/>
                  <a:gd name="T6" fmla="*/ 2395 w 2447"/>
                  <a:gd name="T7" fmla="*/ 18 h 3151"/>
                  <a:gd name="T8" fmla="*/ 2447 w 2447"/>
                  <a:gd name="T9" fmla="*/ 16 h 3151"/>
                  <a:gd name="T10" fmla="*/ 2384 w 2447"/>
                  <a:gd name="T11" fmla="*/ 12 h 3151"/>
                  <a:gd name="T12" fmla="*/ 35 w 2447"/>
                  <a:gd name="T13" fmla="*/ 1369 h 3151"/>
                  <a:gd name="T14" fmla="*/ 3 w 2447"/>
                  <a:gd name="T15" fmla="*/ 1432 h 3151"/>
                  <a:gd name="T16" fmla="*/ 198 w 2447"/>
                  <a:gd name="T17" fmla="*/ 3106 h 3151"/>
                  <a:gd name="T18" fmla="*/ 231 w 2447"/>
                  <a:gd name="T19" fmla="*/ 3151 h 3151"/>
                  <a:gd name="T20" fmla="*/ 209 w 2447"/>
                  <a:gd name="T21" fmla="*/ 3112 h 3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7" h="3151">
                    <a:moveTo>
                      <a:pt x="209" y="3112"/>
                    </a:moveTo>
                    <a:cubicBezTo>
                      <a:pt x="14" y="1438"/>
                      <a:pt x="14" y="1438"/>
                      <a:pt x="14" y="1438"/>
                    </a:cubicBezTo>
                    <a:cubicBezTo>
                      <a:pt x="10" y="1410"/>
                      <a:pt x="18" y="1394"/>
                      <a:pt x="45" y="1375"/>
                    </a:cubicBezTo>
                    <a:cubicBezTo>
                      <a:pt x="2395" y="18"/>
                      <a:pt x="2395" y="18"/>
                      <a:pt x="2395" y="18"/>
                    </a:cubicBezTo>
                    <a:cubicBezTo>
                      <a:pt x="2412" y="9"/>
                      <a:pt x="2431" y="9"/>
                      <a:pt x="2447" y="16"/>
                    </a:cubicBezTo>
                    <a:cubicBezTo>
                      <a:pt x="2429" y="3"/>
                      <a:pt x="2405" y="0"/>
                      <a:pt x="2384" y="12"/>
                    </a:cubicBezTo>
                    <a:cubicBezTo>
                      <a:pt x="35" y="1369"/>
                      <a:pt x="35" y="1369"/>
                      <a:pt x="35" y="1369"/>
                    </a:cubicBezTo>
                    <a:cubicBezTo>
                      <a:pt x="13" y="1382"/>
                      <a:pt x="0" y="1407"/>
                      <a:pt x="3" y="1432"/>
                    </a:cubicBezTo>
                    <a:cubicBezTo>
                      <a:pt x="198" y="3106"/>
                      <a:pt x="198" y="3106"/>
                      <a:pt x="198" y="3106"/>
                    </a:cubicBezTo>
                    <a:cubicBezTo>
                      <a:pt x="201" y="3127"/>
                      <a:pt x="214" y="3143"/>
                      <a:pt x="231" y="3151"/>
                    </a:cubicBezTo>
                    <a:cubicBezTo>
                      <a:pt x="219" y="3142"/>
                      <a:pt x="211" y="3129"/>
                      <a:pt x="209" y="3112"/>
                    </a:cubicBezTo>
                    <a:close/>
                  </a:path>
                </a:pathLst>
              </a:custGeom>
              <a:gradFill>
                <a:gsLst>
                  <a:gs pos="35000">
                    <a:schemeClr val="accent3"/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079104-C904-42EF-9257-09DAD059C0E4}"/>
                </a:ext>
              </a:extLst>
            </p:cNvPr>
            <p:cNvGrpSpPr/>
            <p:nvPr/>
          </p:nvGrpSpPr>
          <p:grpSpPr>
            <a:xfrm>
              <a:off x="6204725" y="979884"/>
              <a:ext cx="1177550" cy="963072"/>
              <a:chOff x="-8039100" y="-2208213"/>
              <a:chExt cx="11287125" cy="9231313"/>
            </a:xfrm>
          </p:grpSpPr>
          <p:sp>
            <p:nvSpPr>
              <p:cNvPr id="48" name="Freeform 529">
                <a:extLst>
                  <a:ext uri="{FF2B5EF4-FFF2-40B4-BE49-F238E27FC236}">
                    <a16:creationId xmlns:a16="http://schemas.microsoft.com/office/drawing/2014/main" id="{C56B27C3-76D3-4192-8B38-EC73E318E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07300" y="-2208213"/>
                <a:ext cx="10855325" cy="8896350"/>
              </a:xfrm>
              <a:custGeom>
                <a:avLst/>
                <a:gdLst>
                  <a:gd name="T0" fmla="*/ 0 w 227"/>
                  <a:gd name="T1" fmla="*/ 29 h 186"/>
                  <a:gd name="T2" fmla="*/ 39 w 227"/>
                  <a:gd name="T3" fmla="*/ 6 h 186"/>
                  <a:gd name="T4" fmla="*/ 39 w 227"/>
                  <a:gd name="T5" fmla="*/ 6 h 186"/>
                  <a:gd name="T6" fmla="*/ 61 w 227"/>
                  <a:gd name="T7" fmla="*/ 8 h 186"/>
                  <a:gd name="T8" fmla="*/ 70 w 227"/>
                  <a:gd name="T9" fmla="*/ 15 h 186"/>
                  <a:gd name="T10" fmla="*/ 85 w 227"/>
                  <a:gd name="T11" fmla="*/ 6 h 186"/>
                  <a:gd name="T12" fmla="*/ 85 w 227"/>
                  <a:gd name="T13" fmla="*/ 6 h 186"/>
                  <a:gd name="T14" fmla="*/ 120 w 227"/>
                  <a:gd name="T15" fmla="*/ 8 h 186"/>
                  <a:gd name="T16" fmla="*/ 161 w 227"/>
                  <a:gd name="T17" fmla="*/ 59 h 186"/>
                  <a:gd name="T18" fmla="*/ 169 w 227"/>
                  <a:gd name="T19" fmla="*/ 61 h 186"/>
                  <a:gd name="T20" fmla="*/ 190 w 227"/>
                  <a:gd name="T21" fmla="*/ 97 h 186"/>
                  <a:gd name="T22" fmla="*/ 190 w 227"/>
                  <a:gd name="T23" fmla="*/ 98 h 186"/>
                  <a:gd name="T24" fmla="*/ 200 w 227"/>
                  <a:gd name="T25" fmla="*/ 101 h 186"/>
                  <a:gd name="T26" fmla="*/ 227 w 227"/>
                  <a:gd name="T27" fmla="*/ 147 h 186"/>
                  <a:gd name="T28" fmla="*/ 219 w 227"/>
                  <a:gd name="T29" fmla="*/ 164 h 186"/>
                  <a:gd name="T30" fmla="*/ 219 w 227"/>
                  <a:gd name="T31" fmla="*/ 164 h 186"/>
                  <a:gd name="T32" fmla="*/ 219 w 227"/>
                  <a:gd name="T33" fmla="*/ 164 h 186"/>
                  <a:gd name="T34" fmla="*/ 219 w 227"/>
                  <a:gd name="T35" fmla="*/ 164 h 186"/>
                  <a:gd name="T36" fmla="*/ 181 w 227"/>
                  <a:gd name="T37" fmla="*/ 186 h 186"/>
                  <a:gd name="T38" fmla="*/ 173 w 227"/>
                  <a:gd name="T39" fmla="*/ 146 h 186"/>
                  <a:gd name="T40" fmla="*/ 61 w 227"/>
                  <a:gd name="T41" fmla="*/ 82 h 186"/>
                  <a:gd name="T42" fmla="*/ 31 w 227"/>
                  <a:gd name="T43" fmla="*/ 39 h 186"/>
                  <a:gd name="T44" fmla="*/ 0 w 227"/>
                  <a:gd name="T45" fmla="*/ 2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186">
                    <a:moveTo>
                      <a:pt x="0" y="29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4" y="3"/>
                      <a:pt x="52" y="3"/>
                      <a:pt x="61" y="8"/>
                    </a:cubicBezTo>
                    <a:cubicBezTo>
                      <a:pt x="64" y="10"/>
                      <a:pt x="67" y="12"/>
                      <a:pt x="70" y="15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94" y="0"/>
                      <a:pt x="106" y="0"/>
                      <a:pt x="120" y="8"/>
                    </a:cubicBezTo>
                    <a:cubicBezTo>
                      <a:pt x="137" y="18"/>
                      <a:pt x="152" y="38"/>
                      <a:pt x="161" y="59"/>
                    </a:cubicBezTo>
                    <a:cubicBezTo>
                      <a:pt x="163" y="59"/>
                      <a:pt x="166" y="60"/>
                      <a:pt x="169" y="61"/>
                    </a:cubicBezTo>
                    <a:cubicBezTo>
                      <a:pt x="181" y="68"/>
                      <a:pt x="190" y="84"/>
                      <a:pt x="190" y="97"/>
                    </a:cubicBezTo>
                    <a:cubicBezTo>
                      <a:pt x="190" y="97"/>
                      <a:pt x="190" y="98"/>
                      <a:pt x="190" y="98"/>
                    </a:cubicBezTo>
                    <a:cubicBezTo>
                      <a:pt x="193" y="98"/>
                      <a:pt x="197" y="99"/>
                      <a:pt x="200" y="101"/>
                    </a:cubicBezTo>
                    <a:cubicBezTo>
                      <a:pt x="215" y="110"/>
                      <a:pt x="227" y="130"/>
                      <a:pt x="227" y="147"/>
                    </a:cubicBezTo>
                    <a:cubicBezTo>
                      <a:pt x="227" y="155"/>
                      <a:pt x="224" y="161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181" y="186"/>
                      <a:pt x="181" y="186"/>
                      <a:pt x="181" y="186"/>
                    </a:cubicBezTo>
                    <a:cubicBezTo>
                      <a:pt x="173" y="146"/>
                      <a:pt x="173" y="146"/>
                      <a:pt x="173" y="14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47" y="74"/>
                      <a:pt x="35" y="56"/>
                      <a:pt x="31" y="39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30">
                <a:extLst>
                  <a:ext uri="{FF2B5EF4-FFF2-40B4-BE49-F238E27FC236}">
                    <a16:creationId xmlns:a16="http://schemas.microsoft.com/office/drawing/2014/main" id="{C5E1E126-BFC6-4958-8CC7-94F37590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39100" y="-1346200"/>
                <a:ext cx="9469438" cy="8369300"/>
              </a:xfrm>
              <a:custGeom>
                <a:avLst/>
                <a:gdLst>
                  <a:gd name="T0" fmla="*/ 32 w 198"/>
                  <a:gd name="T1" fmla="*/ 13 h 175"/>
                  <a:gd name="T2" fmla="*/ 46 w 198"/>
                  <a:gd name="T3" fmla="*/ 24 h 175"/>
                  <a:gd name="T4" fmla="*/ 91 w 198"/>
                  <a:gd name="T5" fmla="*/ 12 h 175"/>
                  <a:gd name="T6" fmla="*/ 131 w 198"/>
                  <a:gd name="T7" fmla="*/ 63 h 175"/>
                  <a:gd name="T8" fmla="*/ 140 w 198"/>
                  <a:gd name="T9" fmla="*/ 66 h 175"/>
                  <a:gd name="T10" fmla="*/ 161 w 198"/>
                  <a:gd name="T11" fmla="*/ 101 h 175"/>
                  <a:gd name="T12" fmla="*/ 161 w 198"/>
                  <a:gd name="T13" fmla="*/ 102 h 175"/>
                  <a:gd name="T14" fmla="*/ 171 w 198"/>
                  <a:gd name="T15" fmla="*/ 106 h 175"/>
                  <a:gd name="T16" fmla="*/ 198 w 198"/>
                  <a:gd name="T17" fmla="*/ 151 h 175"/>
                  <a:gd name="T18" fmla="*/ 171 w 198"/>
                  <a:gd name="T19" fmla="*/ 166 h 175"/>
                  <a:gd name="T20" fmla="*/ 32 w 198"/>
                  <a:gd name="T21" fmla="*/ 86 h 175"/>
                  <a:gd name="T22" fmla="*/ 0 w 198"/>
                  <a:gd name="T23" fmla="*/ 31 h 175"/>
                  <a:gd name="T24" fmla="*/ 32 w 198"/>
                  <a:gd name="T25" fmla="*/ 1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75">
                    <a:moveTo>
                      <a:pt x="32" y="13"/>
                    </a:moveTo>
                    <a:cubicBezTo>
                      <a:pt x="37" y="16"/>
                      <a:pt x="42" y="20"/>
                      <a:pt x="46" y="24"/>
                    </a:cubicBezTo>
                    <a:cubicBezTo>
                      <a:pt x="52" y="6"/>
                      <a:pt x="70" y="0"/>
                      <a:pt x="91" y="12"/>
                    </a:cubicBezTo>
                    <a:cubicBezTo>
                      <a:pt x="108" y="22"/>
                      <a:pt x="123" y="42"/>
                      <a:pt x="131" y="63"/>
                    </a:cubicBezTo>
                    <a:cubicBezTo>
                      <a:pt x="134" y="63"/>
                      <a:pt x="137" y="64"/>
                      <a:pt x="140" y="66"/>
                    </a:cubicBezTo>
                    <a:cubicBezTo>
                      <a:pt x="151" y="72"/>
                      <a:pt x="161" y="88"/>
                      <a:pt x="161" y="101"/>
                    </a:cubicBezTo>
                    <a:cubicBezTo>
                      <a:pt x="161" y="101"/>
                      <a:pt x="161" y="102"/>
                      <a:pt x="161" y="102"/>
                    </a:cubicBezTo>
                    <a:cubicBezTo>
                      <a:pt x="164" y="102"/>
                      <a:pt x="167" y="103"/>
                      <a:pt x="171" y="106"/>
                    </a:cubicBezTo>
                    <a:cubicBezTo>
                      <a:pt x="186" y="114"/>
                      <a:pt x="198" y="134"/>
                      <a:pt x="198" y="151"/>
                    </a:cubicBezTo>
                    <a:cubicBezTo>
                      <a:pt x="198" y="168"/>
                      <a:pt x="186" y="175"/>
                      <a:pt x="171" y="16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14" y="76"/>
                      <a:pt x="0" y="51"/>
                      <a:pt x="0" y="31"/>
                    </a:cubicBezTo>
                    <a:cubicBezTo>
                      <a:pt x="0" y="11"/>
                      <a:pt x="14" y="3"/>
                      <a:pt x="32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" name="Freeform 582">
              <a:extLst>
                <a:ext uri="{FF2B5EF4-FFF2-40B4-BE49-F238E27FC236}">
                  <a16:creationId xmlns:a16="http://schemas.microsoft.com/office/drawing/2014/main" id="{137675C0-B1A8-419A-9CFE-510F9E0E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204" y="1473236"/>
              <a:ext cx="1900238" cy="3117850"/>
            </a:xfrm>
            <a:custGeom>
              <a:avLst/>
              <a:gdLst>
                <a:gd name="T0" fmla="*/ 2 w 504"/>
                <a:gd name="T1" fmla="*/ 830 h 830"/>
                <a:gd name="T2" fmla="*/ 0 w 504"/>
                <a:gd name="T3" fmla="*/ 828 h 830"/>
                <a:gd name="T4" fmla="*/ 0 w 504"/>
                <a:gd name="T5" fmla="*/ 292 h 830"/>
                <a:gd name="T6" fmla="*/ 1 w 504"/>
                <a:gd name="T7" fmla="*/ 290 h 830"/>
                <a:gd name="T8" fmla="*/ 501 w 504"/>
                <a:gd name="T9" fmla="*/ 1 h 830"/>
                <a:gd name="T10" fmla="*/ 503 w 504"/>
                <a:gd name="T11" fmla="*/ 2 h 830"/>
                <a:gd name="T12" fmla="*/ 503 w 504"/>
                <a:gd name="T13" fmla="*/ 4 h 830"/>
                <a:gd name="T14" fmla="*/ 4 w 504"/>
                <a:gd name="T15" fmla="*/ 293 h 830"/>
                <a:gd name="T16" fmla="*/ 4 w 504"/>
                <a:gd name="T17" fmla="*/ 828 h 830"/>
                <a:gd name="T18" fmla="*/ 2 w 504"/>
                <a:gd name="T1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830">
                  <a:moveTo>
                    <a:pt x="2" y="830"/>
                  </a:moveTo>
                  <a:cubicBezTo>
                    <a:pt x="1" y="830"/>
                    <a:pt x="0" y="829"/>
                    <a:pt x="0" y="82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1"/>
                    <a:pt x="0" y="290"/>
                    <a:pt x="1" y="290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502" y="0"/>
                    <a:pt x="503" y="1"/>
                    <a:pt x="503" y="2"/>
                  </a:cubicBezTo>
                  <a:cubicBezTo>
                    <a:pt x="504" y="3"/>
                    <a:pt x="504" y="4"/>
                    <a:pt x="503" y="4"/>
                  </a:cubicBezTo>
                  <a:cubicBezTo>
                    <a:pt x="4" y="293"/>
                    <a:pt x="4" y="293"/>
                    <a:pt x="4" y="293"/>
                  </a:cubicBezTo>
                  <a:cubicBezTo>
                    <a:pt x="4" y="828"/>
                    <a:pt x="4" y="828"/>
                    <a:pt x="4" y="828"/>
                  </a:cubicBezTo>
                  <a:cubicBezTo>
                    <a:pt x="4" y="829"/>
                    <a:pt x="3" y="830"/>
                    <a:pt x="2" y="8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A7FEFF-A7AB-427D-8863-D748770163A2}"/>
                </a:ext>
              </a:extLst>
            </p:cNvPr>
            <p:cNvSpPr/>
            <p:nvPr/>
          </p:nvSpPr>
          <p:spPr>
            <a:xfrm>
              <a:off x="8023265" y="4114584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583">
              <a:extLst>
                <a:ext uri="{FF2B5EF4-FFF2-40B4-BE49-F238E27FC236}">
                  <a16:creationId xmlns:a16="http://schemas.microsoft.com/office/drawing/2014/main" id="{8F611EA1-125F-40B4-9708-C3C6CF37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026" y="1774512"/>
              <a:ext cx="1047750" cy="2498725"/>
            </a:xfrm>
            <a:custGeom>
              <a:avLst/>
              <a:gdLst>
                <a:gd name="T0" fmla="*/ 276 w 278"/>
                <a:gd name="T1" fmla="*/ 665 h 665"/>
                <a:gd name="T2" fmla="*/ 274 w 278"/>
                <a:gd name="T3" fmla="*/ 663 h 665"/>
                <a:gd name="T4" fmla="*/ 274 w 278"/>
                <a:gd name="T5" fmla="*/ 162 h 665"/>
                <a:gd name="T6" fmla="*/ 1 w 278"/>
                <a:gd name="T7" fmla="*/ 4 h 665"/>
                <a:gd name="T8" fmla="*/ 0 w 278"/>
                <a:gd name="T9" fmla="*/ 1 h 665"/>
                <a:gd name="T10" fmla="*/ 3 w 278"/>
                <a:gd name="T11" fmla="*/ 1 h 665"/>
                <a:gd name="T12" fmla="*/ 277 w 278"/>
                <a:gd name="T13" fmla="*/ 159 h 665"/>
                <a:gd name="T14" fmla="*/ 278 w 278"/>
                <a:gd name="T15" fmla="*/ 161 h 665"/>
                <a:gd name="T16" fmla="*/ 278 w 278"/>
                <a:gd name="T17" fmla="*/ 663 h 665"/>
                <a:gd name="T18" fmla="*/ 276 w 278"/>
                <a:gd name="T1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665">
                  <a:moveTo>
                    <a:pt x="276" y="665"/>
                  </a:moveTo>
                  <a:cubicBezTo>
                    <a:pt x="275" y="665"/>
                    <a:pt x="274" y="664"/>
                    <a:pt x="274" y="663"/>
                  </a:cubicBezTo>
                  <a:cubicBezTo>
                    <a:pt x="274" y="162"/>
                    <a:pt x="274" y="162"/>
                    <a:pt x="274" y="16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8" y="160"/>
                    <a:pt x="278" y="160"/>
                    <a:pt x="278" y="161"/>
                  </a:cubicBezTo>
                  <a:cubicBezTo>
                    <a:pt x="278" y="663"/>
                    <a:pt x="278" y="663"/>
                    <a:pt x="278" y="663"/>
                  </a:cubicBezTo>
                  <a:cubicBezTo>
                    <a:pt x="278" y="664"/>
                    <a:pt x="277" y="665"/>
                    <a:pt x="276" y="66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3FA1BD-71B2-4FDF-BAAF-4AC51A1ED864}"/>
                </a:ext>
              </a:extLst>
            </p:cNvPr>
            <p:cNvSpPr/>
            <p:nvPr/>
          </p:nvSpPr>
          <p:spPr>
            <a:xfrm>
              <a:off x="7701760" y="3908616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95D44A-012B-4A97-909D-60B866543C2C}"/>
                </a:ext>
              </a:extLst>
            </p:cNvPr>
            <p:cNvSpPr/>
            <p:nvPr/>
          </p:nvSpPr>
          <p:spPr>
            <a:xfrm>
              <a:off x="4508789" y="4432636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7817259-D4E6-4FB5-9B95-B809DE558618}"/>
                </a:ext>
              </a:extLst>
            </p:cNvPr>
            <p:cNvSpPr/>
            <p:nvPr/>
          </p:nvSpPr>
          <p:spPr>
            <a:xfrm>
              <a:off x="4187284" y="4226668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92061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D3C654-5138-4B12-9BD2-379EEEA599BF}"/>
              </a:ext>
            </a:extLst>
          </p:cNvPr>
          <p:cNvSpPr txBox="1"/>
          <p:nvPr/>
        </p:nvSpPr>
        <p:spPr>
          <a:xfrm>
            <a:off x="1659386" y="3068960"/>
            <a:ext cx="8870052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54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 de </a:t>
            </a:r>
            <a:r>
              <a:rPr lang="en-US" sz="54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sz="54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attention </a:t>
            </a:r>
            <a:r>
              <a:rPr lang="en-US" sz="54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54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8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AA188-1F07-4647-A737-F94D50A74E9D}"/>
              </a:ext>
            </a:extLst>
          </p:cNvPr>
          <p:cNvSpPr txBox="1"/>
          <p:nvPr/>
        </p:nvSpPr>
        <p:spPr>
          <a:xfrm>
            <a:off x="353976" y="922274"/>
            <a:ext cx="420131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5400" b="1" dirty="0" smtClean="0">
                <a:solidFill>
                  <a:schemeClr val="bg1"/>
                </a:solidFill>
                <a:latin typeface="Open Sans"/>
              </a:rPr>
              <a:t>Introduction</a:t>
            </a:r>
            <a:endParaRPr lang="en-IN" sz="54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916832"/>
            <a:ext cx="7128792" cy="40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13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-1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3789040"/>
            <a:ext cx="8524654" cy="1007567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Compétition</a:t>
            </a:r>
            <a:r>
              <a:rPr lang="en-IN" dirty="0">
                <a:solidFill>
                  <a:schemeClr val="bg1"/>
                </a:solidFill>
              </a:rPr>
              <a:t> sur </a:t>
            </a:r>
            <a:r>
              <a:rPr lang="en-IN" dirty="0" err="1">
                <a:solidFill>
                  <a:schemeClr val="bg1"/>
                </a:solidFill>
              </a:rPr>
              <a:t>Kaggle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IN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6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chemeClr val="accent2"/>
                </a:solidFill>
                <a:latin typeface="Open Sans" panose="020B0606030504020204" pitchFamily="34" charset="0"/>
              </a:rPr>
              <a:t>Compétition</a:t>
            </a:r>
            <a:r>
              <a:rPr lang="en-IN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sur </a:t>
            </a:r>
            <a:r>
              <a:rPr lang="en-IN" b="1" dirty="0" err="1" smtClean="0">
                <a:solidFill>
                  <a:schemeClr val="accent2"/>
                </a:solidFill>
                <a:latin typeface="Open Sans" panose="020B0606030504020204" pitchFamily="34" charset="0"/>
              </a:rPr>
              <a:t>Kaggle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0" y="1700808"/>
            <a:ext cx="10116594" cy="2767636"/>
          </a:xfrm>
          <a:prstGeom prst="rect">
            <a:avLst/>
          </a:prstGeom>
        </p:spPr>
      </p:pic>
      <p:pic>
        <p:nvPicPr>
          <p:cNvPr id="1026" name="Picture 2" descr="https://st.depositphotos.com/1032753/4674/v/950/depositphotos_46741417-stock-illustration-twitter-and-social-media-concept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4221088"/>
            <a:ext cx="3164422" cy="20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1.wallpaperflare.com/preview/817/550/453/armageddon-destruction-apocalypse-disast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785" y="4389345"/>
            <a:ext cx="3427695" cy="192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7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1" y="1"/>
            <a:ext cx="12188824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903" y="3861048"/>
            <a:ext cx="11476982" cy="1007567"/>
          </a:xfrm>
        </p:spPr>
        <p:txBody>
          <a:bodyPr/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Compréhension</a:t>
            </a:r>
            <a:r>
              <a:rPr lang="en-US" sz="4400" dirty="0" smtClean="0">
                <a:solidFill>
                  <a:schemeClr val="bg1"/>
                </a:solidFill>
              </a:rPr>
              <a:t> de </a:t>
            </a:r>
            <a:r>
              <a:rPr lang="en-US" sz="4400" dirty="0" err="1" smtClean="0">
                <a:solidFill>
                  <a:schemeClr val="bg1"/>
                </a:solidFill>
              </a:rPr>
              <a:t>données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28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Compréhension</a:t>
            </a:r>
            <a:r>
              <a:rPr lang="en-IN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IN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881275"/>
            <a:ext cx="9418444" cy="32394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2" y="2141230"/>
            <a:ext cx="9001000" cy="29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1" y="1"/>
            <a:ext cx="12188824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903" y="3861048"/>
            <a:ext cx="11476982" cy="1007567"/>
          </a:xfrm>
        </p:spPr>
        <p:txBody>
          <a:bodyPr/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Visualisation</a:t>
            </a:r>
            <a:r>
              <a:rPr lang="en-US" sz="4400" dirty="0" smtClean="0">
                <a:solidFill>
                  <a:schemeClr val="bg1"/>
                </a:solidFill>
              </a:rPr>
              <a:t> de </a:t>
            </a:r>
            <a:r>
              <a:rPr lang="en-US" sz="4400" dirty="0" err="1" smtClean="0">
                <a:solidFill>
                  <a:schemeClr val="bg1"/>
                </a:solidFill>
              </a:rPr>
              <a:t>données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56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65402"/>
            <a:ext cx="10969943" cy="71108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Visualisation de </a:t>
            </a:r>
            <a:r>
              <a:rPr lang="en-US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6" y="1412776"/>
            <a:ext cx="4763585" cy="411573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81" y="1412776"/>
            <a:ext cx="4674665" cy="458574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89" y="1317504"/>
            <a:ext cx="7659845" cy="43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8569</TotalTime>
  <Words>240</Words>
  <Application>Microsoft Office PowerPoint</Application>
  <PresentationFormat>Personnalisé</PresentationFormat>
  <Paragraphs>143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Open Sans</vt:lpstr>
      <vt:lpstr>Wingdings</vt:lpstr>
      <vt:lpstr>Office Theme</vt:lpstr>
      <vt:lpstr> Projet Machine Learning 2</vt:lpstr>
      <vt:lpstr>OUTLINE</vt:lpstr>
      <vt:lpstr>Présentation PowerPoint</vt:lpstr>
      <vt:lpstr>Présentation PowerPoint</vt:lpstr>
      <vt:lpstr>Compétition sur Kaggle</vt:lpstr>
      <vt:lpstr>Présentation PowerPoint</vt:lpstr>
      <vt:lpstr>Compréhension de données</vt:lpstr>
      <vt:lpstr>Présentation PowerPoint</vt:lpstr>
      <vt:lpstr>Visualisation de données</vt:lpstr>
      <vt:lpstr>Présentation PowerPoint</vt:lpstr>
      <vt:lpstr>Nettoyage de données</vt:lpstr>
      <vt:lpstr>Présentation PowerPoint</vt:lpstr>
      <vt:lpstr>Preparation de données</vt:lpstr>
      <vt:lpstr>Preparation de données</vt:lpstr>
      <vt:lpstr>Preparation de données</vt:lpstr>
      <vt:lpstr>Présentation PowerPoint</vt:lpstr>
      <vt:lpstr>Modélisation et évaluation</vt:lpstr>
      <vt:lpstr>Modélisation et évaluation</vt:lpstr>
      <vt:lpstr>Modélisation et évaluation</vt:lpstr>
      <vt:lpstr>Modélisation et évaluation</vt:lpstr>
      <vt:lpstr>Modélisation et évaluation</vt:lpstr>
      <vt:lpstr>Modélisation et évaluation</vt:lpstr>
      <vt:lpstr>Modélisation et évaluation</vt:lpstr>
      <vt:lpstr>Modélisation et évaluation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Mustapha Belhaj</cp:lastModifiedBy>
  <cp:revision>365</cp:revision>
  <dcterms:created xsi:type="dcterms:W3CDTF">2013-09-12T13:05:01Z</dcterms:created>
  <dcterms:modified xsi:type="dcterms:W3CDTF">2020-05-27T08:53:46Z</dcterms:modified>
</cp:coreProperties>
</file>