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7" r:id="rId3"/>
    <p:sldId id="263" r:id="rId4"/>
    <p:sldId id="271" r:id="rId5"/>
    <p:sldId id="283" r:id="rId6"/>
    <p:sldId id="272" r:id="rId8"/>
    <p:sldId id="308" r:id="rId9"/>
    <p:sldId id="268" r:id="rId10"/>
    <p:sldId id="295" r:id="rId11"/>
    <p:sldId id="259" r:id="rId12"/>
    <p:sldId id="307" r:id="rId13"/>
    <p:sldId id="256" r:id="rId14"/>
    <p:sldId id="269" r:id="rId15"/>
    <p:sldId id="270" r:id="rId16"/>
    <p:sldId id="309" r:id="rId17"/>
    <p:sldId id="264" r:id="rId18"/>
    <p:sldId id="324" r:id="rId19"/>
    <p:sldId id="265" r:id="rId20"/>
    <p:sldId id="266" r:id="rId21"/>
    <p:sldId id="327" r:id="rId2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995170" y="1727835"/>
            <a:ext cx="887857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首先，表示简单的数据时（不需要转义），尽量用单引号。</a:t>
            </a:r>
            <a:endParaRPr lang="zh-CN" altLang="en-US"/>
          </a:p>
          <a:p>
            <a:pPr algn="l"/>
            <a:r>
              <a:rPr lang="zh-CN" altLang="en-US"/>
              <a:t>   'Cal: Are you good at longjump?'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但如果因为使用单引号，而需要进行转义（即包含单引号），考虑使用双引号。</a:t>
            </a:r>
            <a:endParaRPr lang="zh-CN" altLang="en-US"/>
          </a:p>
          <a:p>
            <a:pPr algn="l"/>
            <a:r>
              <a:rPr lang="zh-CN" altLang="en-US"/>
              <a:t>   'Cal: Yes. But, you know,it\'s written.' =&gt; "Cal:Yes. But, you know, it's written."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如果需要表示变量，应尽量使用花括号。</a:t>
            </a:r>
            <a:endParaRPr lang="zh-CN" altLang="en-US"/>
          </a:p>
          <a:p>
            <a:pPr algn="l"/>
            <a:r>
              <a:rPr lang="zh-CN" altLang="en-US"/>
              <a:t>   "Cal:$to" =&gt; "Cal:{$to}, you shouldn't go shopping."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尽量使其连续：</a:t>
            </a:r>
            <a:endParaRPr lang="zh-CN" altLang="en-US"/>
          </a:p>
          <a:p>
            <a:pPr algn="l"/>
            <a:r>
              <a:rPr lang="zh-CN" altLang="en-US"/>
              <a:t>   'Cal:'.$calsaid =&gt; "Cal:$calsaid" =&gt; "Cal:{$calsaid}"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2600" y="567055"/>
            <a:ext cx="109416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/>
              <a:t>引号</a:t>
            </a:r>
            <a:endParaRPr lang="zh-CN" altLang="en-US" sz="2800" b="1"/>
          </a:p>
        </p:txBody>
      </p:sp>
      <p:sp>
        <p:nvSpPr>
          <p:cNvPr id="2" name="文本框 1"/>
          <p:cNvSpPr txBox="1"/>
          <p:nvPr/>
        </p:nvSpPr>
        <p:spPr>
          <a:xfrm>
            <a:off x="2496820" y="5709285"/>
            <a:ext cx="56616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https://blog.csdn.net/luyaran/article/details/53418430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069195" y="128143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835" y="0"/>
            <a:ext cx="10515600" cy="1325563"/>
          </a:xfrm>
        </p:spPr>
        <p:txBody>
          <a:bodyPr/>
          <a:p>
            <a:pPr algn="ctr"/>
            <a:r>
              <a:rPr lang="zh-CN" altLang="en-US" sz="2800" b="1"/>
              <a:t>闭包</a:t>
            </a:r>
            <a:endParaRPr lang="zh-CN" altLang="en-US" sz="2800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0" y="4254500"/>
            <a:ext cx="12191365" cy="172466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zh-CN" sz="1800"/>
              <a:t>      PHP</a:t>
            </a:r>
            <a:r>
              <a:rPr lang="zh-CN" altLang="en-US" sz="1800"/>
              <a:t>自带函数，使用闭包</a:t>
            </a:r>
            <a:endParaRPr lang="en-US" altLang="zh-CN" sz="1800"/>
          </a:p>
          <a:p>
            <a:pPr marL="0" indent="0">
              <a:buNone/>
            </a:pPr>
            <a:r>
              <a:rPr lang="zh-CN" altLang="en-US" sz="1800"/>
              <a:t>      array_map()，</a:t>
            </a: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      array_walk()</a:t>
            </a:r>
            <a:r>
              <a:rPr lang="zh-CN" altLang="en-US" sz="1800"/>
              <a:t>，</a:t>
            </a: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      array_reduce(),</a:t>
            </a:r>
            <a:endParaRPr lang="en-US" altLang="zh-CN" sz="1800"/>
          </a:p>
          <a:p>
            <a:pPr marL="0" indent="0">
              <a:buNone/>
            </a:pPr>
            <a:r>
              <a:rPr lang="zh-CN" altLang="en-US" sz="1800">
                <a:sym typeface="+mn-ea"/>
              </a:rPr>
              <a:t>      preg_replace_callback()</a:t>
            </a:r>
            <a:endParaRPr lang="en-US" altLang="zh-CN" sz="1800"/>
          </a:p>
        </p:txBody>
      </p:sp>
      <p:sp>
        <p:nvSpPr>
          <p:cNvPr id="4" name="文本框 3"/>
          <p:cNvSpPr txBox="1"/>
          <p:nvPr/>
        </p:nvSpPr>
        <p:spPr>
          <a:xfrm>
            <a:off x="466725" y="1212215"/>
            <a:ext cx="830262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&lt;?php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$closure = function ($name) {</a:t>
            </a:r>
            <a:endParaRPr lang="zh-CN" altLang="en-US"/>
          </a:p>
          <a:p>
            <a:pPr algn="l"/>
            <a:r>
              <a:rPr lang="zh-CN" altLang="en-US"/>
              <a:t>        return </a:t>
            </a:r>
            <a:r>
              <a:rPr lang="en-US" altLang="zh-CN"/>
              <a:t>'</a:t>
            </a:r>
            <a:r>
              <a:rPr lang="zh-CN" altLang="en-US"/>
              <a:t>hello </a:t>
            </a:r>
            <a:r>
              <a:rPr lang="en-US" altLang="zh-CN"/>
              <a:t>'</a:t>
            </a:r>
            <a:r>
              <a:rPr lang="zh-CN" altLang="en-US"/>
              <a:t> . $name;</a:t>
            </a:r>
            <a:endParaRPr lang="zh-CN" altLang="en-US"/>
          </a:p>
          <a:p>
            <a:pPr algn="l"/>
            <a:r>
              <a:rPr lang="zh-CN" altLang="en-US"/>
              <a:t>};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echo $closure('phper');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输出结果是：hello phper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9850" y="26670"/>
            <a:ext cx="6621872" cy="6804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0" y="2823210"/>
            <a:ext cx="1249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>
                <a:sym typeface="+mn-ea"/>
              </a:rPr>
              <a:t>旧代码</a:t>
            </a:r>
            <a:endParaRPr lang="zh-CN" altLang="en-US" sz="280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51800" y="1096010"/>
            <a:ext cx="42799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ym typeface="+mn-ea"/>
              </a:rPr>
              <a:t>DRY（Don’t Repeat Yourself）原则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不要重复你自己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051800" y="4229735"/>
            <a:ext cx="3988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如果任何逻辑发生变化，那么我们必须在代码中的所有地方进行更改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051800" y="260731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公用类，公用函数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2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5085"/>
            <a:ext cx="6667164" cy="6768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839585" y="3222625"/>
            <a:ext cx="5132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把相似的代码归类在一起，不同的地方通过参数传入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839585" y="538480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字符串放在一个位置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3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00090" y="635"/>
            <a:ext cx="6232525" cy="685736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25525" y="930910"/>
            <a:ext cx="3616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主逻辑不变，调用闭包函数传参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2390"/>
            <a:ext cx="10515600" cy="1325563"/>
          </a:xfrm>
        </p:spPr>
        <p:txBody>
          <a:bodyPr/>
          <a:p>
            <a:pPr algn="ctr"/>
            <a:r>
              <a:rPr lang="zh-CN" altLang="en-US" sz="2800" b="1"/>
              <a:t>把闭包存放到</a:t>
            </a:r>
            <a:r>
              <a:rPr lang="en-US" altLang="zh-CN" sz="2800" b="1"/>
              <a:t>redis</a:t>
            </a:r>
            <a:r>
              <a:rPr lang="zh-CN" altLang="en-US" sz="2800" b="1"/>
              <a:t>或数据表中</a:t>
            </a:r>
            <a:endParaRPr lang="zh-CN" altLang="en-US" sz="2800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4760" y="2866390"/>
            <a:ext cx="8815705" cy="197993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1800"/>
              <a:t>serialize(function (){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       echo 'hello';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});</a:t>
            </a: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Serialization of 'Closure' is not allowed</a:t>
            </a:r>
            <a:endParaRPr lang="zh-CN" altLang="en-US" sz="1800"/>
          </a:p>
        </p:txBody>
      </p:sp>
      <p:sp>
        <p:nvSpPr>
          <p:cNvPr id="5" name="文本框 4"/>
          <p:cNvSpPr txBox="1"/>
          <p:nvPr/>
        </p:nvSpPr>
        <p:spPr>
          <a:xfrm>
            <a:off x="1254760" y="1113155"/>
            <a:ext cx="294449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serialize(1)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zh-CN" altLang="en-US"/>
              <a:t>serialize('你好')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serialize(['hello' =&gt; 'world'])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254760" y="5321300"/>
            <a:ext cx="47066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https://packagist.org/packages/opis/closure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5470"/>
          </a:xfrm>
        </p:spPr>
        <p:txBody>
          <a:bodyPr/>
          <a:p>
            <a:pPr algn="ctr"/>
            <a:r>
              <a:rPr lang="en-US" altLang="zh-CN" sz="2400" b="1">
                <a:latin typeface="+mj-ea"/>
                <a:cs typeface="+mj-ea"/>
              </a:rPr>
              <a:t>redis </a:t>
            </a:r>
            <a:r>
              <a:rPr lang="zh-CN" altLang="en-US" sz="2400" b="1">
                <a:latin typeface="+mj-ea"/>
                <a:cs typeface="+mj-ea"/>
              </a:rPr>
              <a:t>pipeline</a:t>
            </a:r>
            <a:endParaRPr lang="zh-CN" altLang="en-US" sz="2400" b="1">
              <a:latin typeface="+mj-ea"/>
              <a:cs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1825" y="4171315"/>
            <a:ext cx="1115631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pipeline不是一个事务，不能保证里面的一组命令一起成功或者失败。有些系统可能对可靠性要求很高，每次操作都需要立马知道这次操作是否成功，是否数据已经写进redis了，那这种场景就不适合。有的系统，可能是批量的将数据写入redis，允许一定比例的写入失败，那么这种场景就可以使用了，比如10000条一下进入redis，可能失败了2条无所谓，后期有补偿机制就行了，比如短信群发这种场景，如果一下群发10000条，按照第一种模式去实现，那这个请求过来，要很久才能给客户端响应，这个延迟就太长了，如果客户端请求设置了超时时间5秒，那肯定就抛出异常了，而且本身群发短信要求实时性也没那么高，这时候用pipeline最好了。</a:t>
            </a:r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4" name="图片 3" descr="pipelin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1915" y="1349375"/>
            <a:ext cx="7141707" cy="2376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redi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8950" y="635"/>
            <a:ext cx="5078730" cy="68573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83285" y="2191385"/>
            <a:ext cx="12319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redis scan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pPr algn="ctr"/>
            <a:r>
              <a:rPr lang="zh-CN" altLang="en-US" sz="2800"/>
              <a:t>https://packagist.org/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4333240" y="1934210"/>
            <a:ext cx="19678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guzzlehttp/guzzle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33240" y="2743835"/>
            <a:ext cx="17310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league/pipeline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60545" y="3536950"/>
            <a:ext cx="16764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nesbot/carbon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33240" y="4329430"/>
            <a:ext cx="28816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phpoffice/phpspreadsheet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333240" y="5059680"/>
            <a:ext cx="23114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topthink/think-queue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360545" y="5915025"/>
            <a:ext cx="2633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topthink/think-migration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635" y="365125"/>
            <a:ext cx="12192635" cy="1178560"/>
          </a:xfrm>
        </p:spPr>
        <p:txBody>
          <a:bodyPr/>
          <a:p>
            <a:pPr algn="ctr"/>
            <a:r>
              <a:rPr lang="zh-CN" altLang="en-US" sz="2800"/>
              <a:t>其它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1757680" y="2065655"/>
            <a:ext cx="988314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switch case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array-&gt;[ ]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zh-CN" altLang="en-US"/>
              <a:t>对齐 https://www.cnblogs.com/itbsl/p/10919712.html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行与行之间没有空格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sql</a:t>
            </a:r>
            <a:r>
              <a:rPr lang="zh-CN" altLang="en-US"/>
              <a:t>分行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>
                <a:sym typeface="+mn-ea"/>
              </a:rPr>
              <a:t>Settings/Preferences | Languages &amp; Frameworks | PHP | Quality Tools | PHP_CodeSniffer.</a:t>
            </a:r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sz="2800"/>
              <a:t>思想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1731010" y="1859915"/>
            <a:ext cx="612775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通信多的，批量操作，</a:t>
            </a:r>
            <a:r>
              <a:rPr lang="en-US" altLang="zh-CN"/>
              <a:t>MySQL</a:t>
            </a:r>
            <a:r>
              <a:rPr lang="zh-CN" altLang="en-US"/>
              <a:t>和</a:t>
            </a:r>
            <a:r>
              <a:rPr lang="en-US" altLang="zh-CN"/>
              <a:t>Redis</a:t>
            </a:r>
            <a:endParaRPr lang="en-US" altLang="zh-CN"/>
          </a:p>
          <a:p>
            <a:pPr algn="l"/>
            <a:endParaRPr lang="zh-CN" altLang="en-US"/>
          </a:p>
          <a:p>
            <a:pPr algn="l"/>
            <a:r>
              <a:rPr lang="zh-CN" altLang="en-US"/>
              <a:t>内存高，数量多的就分批操作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设计原则，</a:t>
            </a:r>
            <a:r>
              <a:rPr lang="en-US" altLang="zh-CN"/>
              <a:t>DRY</a:t>
            </a:r>
            <a:r>
              <a:rPr lang="zh-CN" altLang="en-US"/>
              <a:t>，</a:t>
            </a:r>
            <a:r>
              <a:rPr lang="en-US" altLang="zh-CN"/>
              <a:t>KISS</a:t>
            </a:r>
            <a:endParaRPr lang="en-US" altLang="zh-CN"/>
          </a:p>
          <a:p>
            <a:pPr algn="l"/>
            <a:endParaRPr lang="zh-CN" altLang="en-US"/>
          </a:p>
          <a:p>
            <a:pPr algn="l"/>
            <a:r>
              <a:rPr lang="zh-CN" altLang="en-US"/>
              <a:t>过早优化和回头看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代码是写给人看的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635" y="365125"/>
            <a:ext cx="12192635" cy="949960"/>
          </a:xfrm>
        </p:spPr>
        <p:txBody>
          <a:bodyPr/>
          <a:p>
            <a:pPr algn="ctr"/>
            <a:r>
              <a:rPr lang="zh-CN" altLang="en-US" sz="2800"/>
              <a:t>select </a:t>
            </a:r>
            <a:r>
              <a:rPr lang="zh-CN" altLang="en-US">
                <a:sym typeface="+mn-ea"/>
              </a:rPr>
              <a:t>*</a:t>
            </a:r>
            <a:r>
              <a:rPr lang="zh-CN" altLang="en-US"/>
              <a:t> 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0" y="1483360"/>
            <a:ext cx="1219263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1、如果采用 select * 进行查找时，查询到的列是按照它们在表的原始位置展示的；如果客户端同样采用列的原始位置进行引用，如果更改表结构，会导致难以察觉的错误；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2、使用 * 时，数据库会先查数据字典，明确 * 代表什么，这会在分析阶段造成大量开销；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3、select * 最大的问题是可能会多出一些不用的列，导致无法使用索引覆盖，导致查询成本几何层级的增加；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4、不需要的字段会增加数据传输的时间，如果是本地客户端，连接的是本地的mysql服务器，tcp协议传输数据会增加额外时间；如果是db和客户端不在同一台机器，比如连接到阿里云，则开销会更加明显；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5、如果查询的时候获取了不必要的列，字段较多时，mysql并非一次性保存，而是主次分布内存，当时用完后，再次分配。如此会导致多次分配，频繁分配会增加额外消耗时间；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6、如果sql语句复杂，select * 会解析更多的对象，字段，权限，属性等内容，增加数据库负担。</a:t>
            </a:r>
            <a:endParaRPr lang="zh-CN" altLang="en-US"/>
          </a:p>
          <a:p>
            <a:pPr algn="l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-635" y="5902960"/>
            <a:ext cx="12192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全项目禁用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47955"/>
            <a:ext cx="10515600" cy="618490"/>
          </a:xfrm>
        </p:spPr>
        <p:txBody>
          <a:bodyPr/>
          <a:p>
            <a:pPr algn="ctr"/>
            <a:r>
              <a:rPr lang="en-US" altLang="zh-CN" sz="2800" b="1">
                <a:latin typeface="+mj-ea"/>
                <a:cs typeface="+mj-ea"/>
              </a:rPr>
              <a:t>array_column</a:t>
            </a:r>
            <a:endParaRPr lang="en-US" altLang="zh-CN" sz="2800" b="1">
              <a:latin typeface="+mj-ea"/>
              <a:cs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4465" y="844550"/>
            <a:ext cx="10515600" cy="52006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1800"/>
              <a:t>尽量不要在循环里进行数据库操作</a:t>
            </a:r>
            <a:endParaRPr lang="zh-CN" altLang="en-US" sz="1800"/>
          </a:p>
        </p:txBody>
      </p:sp>
      <p:pic>
        <p:nvPicPr>
          <p:cNvPr id="4" name="图片 3" descr="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3350" y="99060"/>
            <a:ext cx="8070850" cy="66598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array_colum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24425" y="0"/>
            <a:ext cx="7267574" cy="6732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0" y="1090295"/>
            <a:ext cx="4924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在外部把数据查询出来拼装好，循环直接取用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upda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2960" y="0"/>
            <a:ext cx="7571105" cy="3785235"/>
          </a:xfrm>
          <a:prstGeom prst="rect">
            <a:avLst/>
          </a:prstGeom>
        </p:spPr>
      </p:pic>
      <p:pic>
        <p:nvPicPr>
          <p:cNvPr id="5" name="图片 4" descr="inser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425" y="3726180"/>
            <a:ext cx="5475181" cy="313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3920" y="0"/>
            <a:ext cx="10515600" cy="1325563"/>
          </a:xfrm>
        </p:spPr>
        <p:txBody>
          <a:bodyPr/>
          <a:p>
            <a:pPr algn="ctr"/>
            <a:r>
              <a:rPr lang="zh-CN" altLang="en-US" sz="2800" b="1"/>
              <a:t>迭代器</a:t>
            </a:r>
            <a:endParaRPr lang="en-US" altLang="zh-CN" sz="2800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165" y="3102610"/>
            <a:ext cx="5281295" cy="211645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 sz="1800"/>
              <a:t>foreach (new \DirectoryIterator('../') as $fileInfo) {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       if ($fileInfo-&gt;isDot()) {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               continue;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       }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       echo $fileInfo-&gt;getFilename() . "&lt;br&gt;\n";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}</a:t>
            </a:r>
            <a:endParaRPr lang="zh-CN" altLang="en-US" sz="1800"/>
          </a:p>
        </p:txBody>
      </p:sp>
      <p:sp>
        <p:nvSpPr>
          <p:cNvPr id="4" name="文本框 3"/>
          <p:cNvSpPr txBox="1"/>
          <p:nvPr/>
        </p:nvSpPr>
        <p:spPr>
          <a:xfrm>
            <a:off x="1179830" y="1725295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能够让对象像数组一样循环</a:t>
            </a:r>
            <a:endParaRPr lang="zh-CN" altLang="en-US"/>
          </a:p>
        </p:txBody>
      </p:sp>
      <p:pic>
        <p:nvPicPr>
          <p:cNvPr id="6" name="图片 5" descr="迭代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93000" y="0"/>
            <a:ext cx="4095115" cy="67443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0690" y="2830195"/>
            <a:ext cx="6882130" cy="4027805"/>
          </a:xfrm>
          <a:prstGeom prst="rect">
            <a:avLst/>
          </a:prstGeom>
        </p:spPr>
      </p:pic>
      <p:pic>
        <p:nvPicPr>
          <p:cNvPr id="4" name="图片 3" descr="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0"/>
            <a:ext cx="10058400" cy="27457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70205" y="4549775"/>
            <a:ext cx="4674235" cy="1845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>
                <a:latin typeface="+mj-ea"/>
                <a:cs typeface="+mj-ea"/>
                <a:sym typeface="+mn-ea"/>
              </a:rPr>
              <a:t>yield</a:t>
            </a:r>
            <a:r>
              <a:rPr lang="zh-CN" altLang="en-US" sz="2400" b="1">
                <a:latin typeface="+mj-ea"/>
                <a:cs typeface="+mj-ea"/>
                <a:sym typeface="+mn-ea"/>
              </a:rPr>
              <a:t>优点</a:t>
            </a:r>
            <a:r>
              <a:rPr lang="zh-CN" altLang="en-US" b="1">
                <a:latin typeface="+mj-ea"/>
                <a:cs typeface="+mj-ea"/>
                <a:sym typeface="+mn-ea"/>
              </a:rPr>
              <a:t>：</a:t>
            </a:r>
            <a:endParaRPr lang="en-US" altLang="zh-CN" b="1">
              <a:latin typeface="+mj-ea"/>
              <a:cs typeface="+mj-ea"/>
            </a:endParaRPr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* </a:t>
            </a:r>
            <a:r>
              <a:rPr lang="zh-CN" altLang="en-US"/>
              <a:t>生成器会对PHP应用的性能有非常大的影响</a:t>
            </a:r>
            <a:endParaRPr lang="zh-CN" altLang="en-US"/>
          </a:p>
          <a:p>
            <a:pPr algn="l"/>
            <a:r>
              <a:rPr lang="en-US" altLang="zh-CN"/>
              <a:t>* </a:t>
            </a:r>
            <a:r>
              <a:rPr lang="zh-CN" altLang="en-US"/>
              <a:t>PHP代码运行时节省大量的内存</a:t>
            </a:r>
            <a:endParaRPr lang="zh-CN" altLang="en-US"/>
          </a:p>
          <a:p>
            <a:pPr algn="l"/>
            <a:r>
              <a:rPr lang="en-US" altLang="zh-CN"/>
              <a:t>* </a:t>
            </a:r>
            <a:r>
              <a:rPr lang="zh-CN" altLang="en-US"/>
              <a:t>比较适合计算大量的数据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31140" y="3002280"/>
            <a:ext cx="51765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不管你使用foreach还是自己创建的迭代器，你要循环的数据是预先生成的，这个数据会加载到内存，提供给迭代器循环输出，那么这个数据如果超过最大内容限制，会提示内存不足。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49885" y="1105535"/>
            <a:ext cx="12515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/>
              <a:t>生成器</a:t>
            </a:r>
            <a:endParaRPr lang="zh-CN" altLang="en-US" sz="28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yield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83530" y="306070"/>
            <a:ext cx="6579235" cy="51054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28600" y="1071245"/>
            <a:ext cx="49022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PHP开发很多时候都要读取大文件，比如csv文件、text文件，或者一些日志文件。这些文件如果很大，比如5个G。这时，直接一次性把所有的内容读取到内存中计算不太现实。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这里生成器就可以派上用场了。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chun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0" y="-635"/>
            <a:ext cx="5151120" cy="67189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2516</Words>
  <Application>WPS 文字</Application>
  <PresentationFormat>宽屏</PresentationFormat>
  <Paragraphs>164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Arial</vt:lpstr>
      <vt:lpstr>宋体</vt:lpstr>
      <vt:lpstr>Wingdings</vt:lpstr>
      <vt:lpstr>汉仪书宋二KW</vt:lpstr>
      <vt:lpstr>Calibri</vt:lpstr>
      <vt:lpstr>Helvetica Neue</vt:lpstr>
      <vt:lpstr>微软雅黑</vt:lpstr>
      <vt:lpstr>汉仪旗黑</vt:lpstr>
      <vt:lpstr>宋体</vt:lpstr>
      <vt:lpstr>Arial Unicode MS</vt:lpstr>
      <vt:lpstr>Calibri Light</vt:lpstr>
      <vt:lpstr>Office 主题</vt:lpstr>
      <vt:lpstr>PowerPoint 演示文稿</vt:lpstr>
      <vt:lpstr>select * </vt:lpstr>
      <vt:lpstr>array_column</vt:lpstr>
      <vt:lpstr>PowerPoint 演示文稿</vt:lpstr>
      <vt:lpstr>PowerPoint 演示文稿</vt:lpstr>
      <vt:lpstr>迭代器</vt:lpstr>
      <vt:lpstr>PowerPoint 演示文稿</vt:lpstr>
      <vt:lpstr>PowerPoint 演示文稿</vt:lpstr>
      <vt:lpstr>PowerPoint 演示文稿</vt:lpstr>
      <vt:lpstr>闭包</vt:lpstr>
      <vt:lpstr>PowerPoint 演示文稿</vt:lpstr>
      <vt:lpstr>PowerPoint 演示文稿</vt:lpstr>
      <vt:lpstr>PowerPoint 演示文稿</vt:lpstr>
      <vt:lpstr>把闭包存放到redis或数据表中</vt:lpstr>
      <vt:lpstr>redis pipeline</vt:lpstr>
      <vt:lpstr>PowerPoint 演示文稿</vt:lpstr>
      <vt:lpstr>https://packagist.org/</vt:lpstr>
      <vt:lpstr>其它</vt:lpstr>
      <vt:lpstr>思想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chebin</dc:creator>
  <cp:lastModifiedBy>车斌</cp:lastModifiedBy>
  <cp:revision>153</cp:revision>
  <dcterms:created xsi:type="dcterms:W3CDTF">2022-09-06T09:34:13Z</dcterms:created>
  <dcterms:modified xsi:type="dcterms:W3CDTF">2022-09-06T09:34:13Z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2052-4.5.0.7415</vt:lpwstr>
  </property>
  <property fmtid="{D5CDD505-2E9C-101B-9397-08002B2CF9AE}" pid="3" name="ICV">
    <vt:lpwstr>C69AAC55BD054907151417630C996FE9</vt:lpwstr>
  </property>
</Properties>
</file>